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53" r:id="rId3"/>
    <p:sldId id="257" r:id="rId4"/>
    <p:sldId id="326" r:id="rId5"/>
    <p:sldId id="328" r:id="rId6"/>
    <p:sldId id="330" r:id="rId7"/>
    <p:sldId id="331" r:id="rId8"/>
    <p:sldId id="332" r:id="rId9"/>
    <p:sldId id="333" r:id="rId10"/>
    <p:sldId id="327" r:id="rId11"/>
    <p:sldId id="329" r:id="rId12"/>
    <p:sldId id="334" r:id="rId13"/>
    <p:sldId id="335" r:id="rId14"/>
    <p:sldId id="336" r:id="rId15"/>
    <p:sldId id="337" r:id="rId16"/>
    <p:sldId id="338" r:id="rId17"/>
    <p:sldId id="339" r:id="rId18"/>
    <p:sldId id="340" r:id="rId19"/>
    <p:sldId id="342" r:id="rId20"/>
    <p:sldId id="341" r:id="rId21"/>
    <p:sldId id="345" r:id="rId22"/>
    <p:sldId id="343" r:id="rId23"/>
    <p:sldId id="346" r:id="rId24"/>
    <p:sldId id="344" r:id="rId25"/>
    <p:sldId id="347" r:id="rId26"/>
    <p:sldId id="284" r:id="rId27"/>
    <p:sldId id="377" r:id="rId28"/>
    <p:sldId id="378" r:id="rId29"/>
    <p:sldId id="379" r:id="rId30"/>
    <p:sldId id="380" r:id="rId31"/>
    <p:sldId id="381" r:id="rId32"/>
    <p:sldId id="376" r:id="rId33"/>
    <p:sldId id="285" r:id="rId34"/>
    <p:sldId id="286" r:id="rId35"/>
    <p:sldId id="287" r:id="rId36"/>
    <p:sldId id="289" r:id="rId37"/>
    <p:sldId id="290" r:id="rId38"/>
    <p:sldId id="288" r:id="rId39"/>
    <p:sldId id="348" r:id="rId40"/>
    <p:sldId id="349" r:id="rId41"/>
    <p:sldId id="292" r:id="rId42"/>
    <p:sldId id="291" r:id="rId43"/>
    <p:sldId id="350" r:id="rId44"/>
    <p:sldId id="351" r:id="rId45"/>
    <p:sldId id="352" r:id="rId46"/>
    <p:sldId id="263" r:id="rId47"/>
    <p:sldId id="259" r:id="rId48"/>
    <p:sldId id="260" r:id="rId49"/>
    <p:sldId id="264" r:id="rId50"/>
    <p:sldId id="261" r:id="rId51"/>
    <p:sldId id="277" r:id="rId52"/>
    <p:sldId id="278" r:id="rId53"/>
    <p:sldId id="262" r:id="rId54"/>
    <p:sldId id="269" r:id="rId55"/>
    <p:sldId id="270" r:id="rId56"/>
    <p:sldId id="272" r:id="rId57"/>
    <p:sldId id="274" r:id="rId58"/>
    <p:sldId id="273" r:id="rId59"/>
    <p:sldId id="275" r:id="rId60"/>
    <p:sldId id="276" r:id="rId61"/>
    <p:sldId id="265" r:id="rId62"/>
    <p:sldId id="280" r:id="rId63"/>
    <p:sldId id="283" r:id="rId64"/>
    <p:sldId id="281" r:id="rId65"/>
    <p:sldId id="279" r:id="rId66"/>
    <p:sldId id="266" r:id="rId67"/>
    <p:sldId id="305" r:id="rId68"/>
    <p:sldId id="307" r:id="rId69"/>
    <p:sldId id="308" r:id="rId70"/>
    <p:sldId id="309" r:id="rId71"/>
    <p:sldId id="310" r:id="rId72"/>
    <p:sldId id="311" r:id="rId73"/>
    <p:sldId id="267" r:id="rId74"/>
    <p:sldId id="268" r:id="rId75"/>
    <p:sldId id="366" r:id="rId76"/>
    <p:sldId id="367" r:id="rId77"/>
    <p:sldId id="368" r:id="rId78"/>
    <p:sldId id="369" r:id="rId79"/>
    <p:sldId id="370" r:id="rId80"/>
    <p:sldId id="371" r:id="rId81"/>
    <p:sldId id="372" r:id="rId82"/>
    <p:sldId id="373" r:id="rId83"/>
    <p:sldId id="374" r:id="rId84"/>
    <p:sldId id="375" r:id="rId85"/>
    <p:sldId id="294" r:id="rId86"/>
    <p:sldId id="295" r:id="rId87"/>
    <p:sldId id="296" r:id="rId88"/>
    <p:sldId id="297" r:id="rId89"/>
    <p:sldId id="298" r:id="rId90"/>
    <p:sldId id="299" r:id="rId91"/>
    <p:sldId id="300" r:id="rId92"/>
    <p:sldId id="301" r:id="rId93"/>
    <p:sldId id="302" r:id="rId94"/>
    <p:sldId id="303" r:id="rId95"/>
    <p:sldId id="304" r:id="rId96"/>
    <p:sldId id="312" r:id="rId97"/>
    <p:sldId id="313" r:id="rId98"/>
    <p:sldId id="314" r:id="rId99"/>
    <p:sldId id="315" r:id="rId100"/>
    <p:sldId id="316" r:id="rId101"/>
    <p:sldId id="317" r:id="rId102"/>
    <p:sldId id="318" r:id="rId103"/>
    <p:sldId id="319" r:id="rId104"/>
    <p:sldId id="320" r:id="rId105"/>
    <p:sldId id="323" r:id="rId106"/>
    <p:sldId id="321" r:id="rId107"/>
    <p:sldId id="324" r:id="rId108"/>
    <p:sldId id="322" r:id="rId109"/>
    <p:sldId id="325" r:id="rId110"/>
    <p:sldId id="354" r:id="rId111"/>
    <p:sldId id="355" r:id="rId112"/>
    <p:sldId id="356" r:id="rId113"/>
    <p:sldId id="357" r:id="rId114"/>
    <p:sldId id="358" r:id="rId115"/>
    <p:sldId id="359" r:id="rId116"/>
    <p:sldId id="363" r:id="rId117"/>
    <p:sldId id="360" r:id="rId118"/>
    <p:sldId id="361" r:id="rId119"/>
    <p:sldId id="362" r:id="rId120"/>
    <p:sldId id="364" r:id="rId121"/>
    <p:sldId id="365" r:id="rId12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F3487A3-0F6D-42AA-B671-4386FBB58C4C}" v="538" dt="2023-08-21T11:44:26.15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80" y="16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presProps" Target="presProps.xml"/><Relationship Id="rId128" Type="http://schemas.microsoft.com/office/2015/10/relationships/revisionInfo" Target="revisionInfo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viewProps" Target="view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microsoft.com/office/2016/11/relationships/changesInfo" Target="changesInfos/changesInfo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김 범수" userId="863329ffd88cf9fc" providerId="LiveId" clId="{1F3487A3-0F6D-42AA-B671-4386FBB58C4C}"/>
    <pc:docChg chg="undo redo custSel addSld delSld modSld sldOrd">
      <pc:chgData name="김 범수" userId="863329ffd88cf9fc" providerId="LiveId" clId="{1F3487A3-0F6D-42AA-B671-4386FBB58C4C}" dt="2023-08-22T07:19:14.941" v="24356" actId="20577"/>
      <pc:docMkLst>
        <pc:docMk/>
      </pc:docMkLst>
      <pc:sldChg chg="addSp modSp mod">
        <pc:chgData name="김 범수" userId="863329ffd88cf9fc" providerId="LiveId" clId="{1F3487A3-0F6D-42AA-B671-4386FBB58C4C}" dt="2023-08-22T07:19:14.941" v="24356" actId="20577"/>
        <pc:sldMkLst>
          <pc:docMk/>
          <pc:sldMk cId="1253784096" sldId="256"/>
        </pc:sldMkLst>
        <pc:spChg chg="add mod">
          <ac:chgData name="김 범수" userId="863329ffd88cf9fc" providerId="LiveId" clId="{1F3487A3-0F6D-42AA-B671-4386FBB58C4C}" dt="2023-08-22T07:19:14.941" v="24356" actId="20577"/>
          <ac:spMkLst>
            <pc:docMk/>
            <pc:sldMk cId="1253784096" sldId="256"/>
            <ac:spMk id="2" creationId="{F7B3ADF8-5836-0468-59C0-DCCA4BB71243}"/>
          </ac:spMkLst>
        </pc:spChg>
        <pc:spChg chg="mod">
          <ac:chgData name="김 범수" userId="863329ffd88cf9fc" providerId="LiveId" clId="{1F3487A3-0F6D-42AA-B671-4386FBB58C4C}" dt="2023-08-20T03:39:09.750" v="19509"/>
          <ac:spMkLst>
            <pc:docMk/>
            <pc:sldMk cId="1253784096" sldId="256"/>
            <ac:spMk id="4" creationId="{1E00D635-545E-BA79-558D-2C9CA4C414A7}"/>
          </ac:spMkLst>
        </pc:spChg>
      </pc:sldChg>
      <pc:sldChg chg="modSp mod ord">
        <pc:chgData name="김 범수" userId="863329ffd88cf9fc" providerId="LiveId" clId="{1F3487A3-0F6D-42AA-B671-4386FBB58C4C}" dt="2023-08-20T01:44:03.411" v="15592" actId="20577"/>
        <pc:sldMkLst>
          <pc:docMk/>
          <pc:sldMk cId="349203047" sldId="263"/>
        </pc:sldMkLst>
        <pc:spChg chg="mod">
          <ac:chgData name="김 범수" userId="863329ffd88cf9fc" providerId="LiveId" clId="{1F3487A3-0F6D-42AA-B671-4386FBB58C4C}" dt="2023-08-20T01:44:03.411" v="15592" actId="20577"/>
          <ac:spMkLst>
            <pc:docMk/>
            <pc:sldMk cId="349203047" sldId="263"/>
            <ac:spMk id="3" creationId="{4D206B9E-351E-7126-7105-52084ED59FAE}"/>
          </ac:spMkLst>
        </pc:spChg>
      </pc:sldChg>
      <pc:sldChg chg="modSp mod">
        <pc:chgData name="김 범수" userId="863329ffd88cf9fc" providerId="LiveId" clId="{1F3487A3-0F6D-42AA-B671-4386FBB58C4C}" dt="2023-08-21T04:16:41.420" v="22324" actId="207"/>
        <pc:sldMkLst>
          <pc:docMk/>
          <pc:sldMk cId="1924955499" sldId="266"/>
        </pc:sldMkLst>
        <pc:spChg chg="mod">
          <ac:chgData name="김 범수" userId="863329ffd88cf9fc" providerId="LiveId" clId="{1F3487A3-0F6D-42AA-B671-4386FBB58C4C}" dt="2023-08-21T04:16:41.420" v="22324" actId="207"/>
          <ac:spMkLst>
            <pc:docMk/>
            <pc:sldMk cId="1924955499" sldId="266"/>
            <ac:spMk id="3" creationId="{000890A5-73B2-B193-7A39-1A9883E637EA}"/>
          </ac:spMkLst>
        </pc:spChg>
        <pc:grpChg chg="mod">
          <ac:chgData name="김 범수" userId="863329ffd88cf9fc" providerId="LiveId" clId="{1F3487A3-0F6D-42AA-B671-4386FBB58C4C}" dt="2023-08-17T23:01:54.470" v="2881" actId="1076"/>
          <ac:grpSpMkLst>
            <pc:docMk/>
            <pc:sldMk cId="1924955499" sldId="266"/>
            <ac:grpSpMk id="6" creationId="{1DD68FA2-817E-C8B7-009E-09A06F0A6A8E}"/>
          </ac:grpSpMkLst>
        </pc:grpChg>
        <pc:picChg chg="mod">
          <ac:chgData name="김 범수" userId="863329ffd88cf9fc" providerId="LiveId" clId="{1F3487A3-0F6D-42AA-B671-4386FBB58C4C}" dt="2023-08-17T23:01:49.741" v="2880" actId="208"/>
          <ac:picMkLst>
            <pc:docMk/>
            <pc:sldMk cId="1924955499" sldId="266"/>
            <ac:picMk id="5" creationId="{99CB4A4A-C61A-B712-36D2-1B5407EFEE2D}"/>
          </ac:picMkLst>
        </pc:picChg>
      </pc:sldChg>
      <pc:sldChg chg="modSp mod">
        <pc:chgData name="김 범수" userId="863329ffd88cf9fc" providerId="LiveId" clId="{1F3487A3-0F6D-42AA-B671-4386FBB58C4C}" dt="2023-08-17T23:03:01.029" v="2944" actId="12789"/>
        <pc:sldMkLst>
          <pc:docMk/>
          <pc:sldMk cId="1086606747" sldId="267"/>
        </pc:sldMkLst>
        <pc:spChg chg="mod">
          <ac:chgData name="김 범수" userId="863329ffd88cf9fc" providerId="LiveId" clId="{1F3487A3-0F6D-42AA-B671-4386FBB58C4C}" dt="2023-08-17T23:03:01.029" v="2944" actId="12789"/>
          <ac:spMkLst>
            <pc:docMk/>
            <pc:sldMk cId="1086606747" sldId="267"/>
            <ac:spMk id="4" creationId="{1E00D635-545E-BA79-558D-2C9CA4C414A7}"/>
          </ac:spMkLst>
        </pc:spChg>
      </pc:sldChg>
      <pc:sldChg chg="modSp mod">
        <pc:chgData name="김 범수" userId="863329ffd88cf9fc" providerId="LiveId" clId="{1F3487A3-0F6D-42AA-B671-4386FBB58C4C}" dt="2023-08-17T23:03:55.165" v="3153" actId="6549"/>
        <pc:sldMkLst>
          <pc:docMk/>
          <pc:sldMk cId="4248904406" sldId="268"/>
        </pc:sldMkLst>
        <pc:spChg chg="mod">
          <ac:chgData name="김 범수" userId="863329ffd88cf9fc" providerId="LiveId" clId="{1F3487A3-0F6D-42AA-B671-4386FBB58C4C}" dt="2023-08-17T23:03:55.165" v="3153" actId="6549"/>
          <ac:spMkLst>
            <pc:docMk/>
            <pc:sldMk cId="4248904406" sldId="268"/>
            <ac:spMk id="3" creationId="{000890A5-73B2-B193-7A39-1A9883E637EA}"/>
          </ac:spMkLst>
        </pc:spChg>
        <pc:spChg chg="mod">
          <ac:chgData name="김 범수" userId="863329ffd88cf9fc" providerId="LiveId" clId="{1F3487A3-0F6D-42AA-B671-4386FBB58C4C}" dt="2023-08-17T23:02:56.801" v="2934" actId="20577"/>
          <ac:spMkLst>
            <pc:docMk/>
            <pc:sldMk cId="4248904406" sldId="268"/>
            <ac:spMk id="4" creationId="{1E00D635-545E-BA79-558D-2C9CA4C414A7}"/>
          </ac:spMkLst>
        </pc:spChg>
      </pc:sldChg>
      <pc:sldChg chg="addSp modSp mod">
        <pc:chgData name="김 범수" userId="863329ffd88cf9fc" providerId="LiveId" clId="{1F3487A3-0F6D-42AA-B671-4386FBB58C4C}" dt="2023-08-20T08:52:58.729" v="19550" actId="164"/>
        <pc:sldMkLst>
          <pc:docMk/>
          <pc:sldMk cId="2102934418" sldId="273"/>
        </pc:sldMkLst>
        <pc:spChg chg="add mod">
          <ac:chgData name="김 범수" userId="863329ffd88cf9fc" providerId="LiveId" clId="{1F3487A3-0F6D-42AA-B671-4386FBB58C4C}" dt="2023-08-20T08:52:58.729" v="19550" actId="164"/>
          <ac:spMkLst>
            <pc:docMk/>
            <pc:sldMk cId="2102934418" sldId="273"/>
            <ac:spMk id="2" creationId="{124FFA27-A10B-1DBF-8DCC-595D1D218EFA}"/>
          </ac:spMkLst>
        </pc:spChg>
        <pc:grpChg chg="add mod">
          <ac:chgData name="김 범수" userId="863329ffd88cf9fc" providerId="LiveId" clId="{1F3487A3-0F6D-42AA-B671-4386FBB58C4C}" dt="2023-08-20T08:52:58.729" v="19550" actId="164"/>
          <ac:grpSpMkLst>
            <pc:docMk/>
            <pc:sldMk cId="2102934418" sldId="273"/>
            <ac:grpSpMk id="6" creationId="{5BC374FE-5C42-08D4-77F2-37484E2E5BCB}"/>
          </ac:grpSpMkLst>
        </pc:grpChg>
        <pc:grpChg chg="mod">
          <ac:chgData name="김 범수" userId="863329ffd88cf9fc" providerId="LiveId" clId="{1F3487A3-0F6D-42AA-B671-4386FBB58C4C}" dt="2023-08-20T08:52:58.729" v="19550" actId="164"/>
          <ac:grpSpMkLst>
            <pc:docMk/>
            <pc:sldMk cId="2102934418" sldId="273"/>
            <ac:grpSpMk id="13" creationId="{D3C82850-22B0-DD58-4433-DB7263F052AE}"/>
          </ac:grpSpMkLst>
        </pc:grpChg>
      </pc:sldChg>
      <pc:sldChg chg="modSp mod">
        <pc:chgData name="김 범수" userId="863329ffd88cf9fc" providerId="LiveId" clId="{1F3487A3-0F6D-42AA-B671-4386FBB58C4C}" dt="2023-08-17T13:22:13.208" v="2868" actId="207"/>
        <pc:sldMkLst>
          <pc:docMk/>
          <pc:sldMk cId="948815939" sldId="280"/>
        </pc:sldMkLst>
        <pc:spChg chg="mod">
          <ac:chgData name="김 범수" userId="863329ffd88cf9fc" providerId="LiveId" clId="{1F3487A3-0F6D-42AA-B671-4386FBB58C4C}" dt="2023-08-17T13:22:13.208" v="2868" actId="207"/>
          <ac:spMkLst>
            <pc:docMk/>
            <pc:sldMk cId="948815939" sldId="280"/>
            <ac:spMk id="8" creationId="{23DE59A5-D17C-67B6-997B-D5B34F7FAFC6}"/>
          </ac:spMkLst>
        </pc:spChg>
      </pc:sldChg>
      <pc:sldChg chg="modSp mod">
        <pc:chgData name="김 범수" userId="863329ffd88cf9fc" providerId="LiveId" clId="{1F3487A3-0F6D-42AA-B671-4386FBB58C4C}" dt="2023-08-17T11:36:56.594" v="33"/>
        <pc:sldMkLst>
          <pc:docMk/>
          <pc:sldMk cId="365376971" sldId="281"/>
        </pc:sldMkLst>
        <pc:spChg chg="mod">
          <ac:chgData name="김 범수" userId="863329ffd88cf9fc" providerId="LiveId" clId="{1F3487A3-0F6D-42AA-B671-4386FBB58C4C}" dt="2023-08-17T11:36:56.594" v="33"/>
          <ac:spMkLst>
            <pc:docMk/>
            <pc:sldMk cId="365376971" sldId="281"/>
            <ac:spMk id="4" creationId="{1E00D635-545E-BA79-558D-2C9CA4C414A7}"/>
          </ac:spMkLst>
        </pc:spChg>
      </pc:sldChg>
      <pc:sldChg chg="modSp mod">
        <pc:chgData name="김 범수" userId="863329ffd88cf9fc" providerId="LiveId" clId="{1F3487A3-0F6D-42AA-B671-4386FBB58C4C}" dt="2023-08-17T11:36:53.621" v="32" actId="12789"/>
        <pc:sldMkLst>
          <pc:docMk/>
          <pc:sldMk cId="1023929266" sldId="283"/>
        </pc:sldMkLst>
        <pc:spChg chg="mod">
          <ac:chgData name="김 범수" userId="863329ffd88cf9fc" providerId="LiveId" clId="{1F3487A3-0F6D-42AA-B671-4386FBB58C4C}" dt="2023-08-17T11:36:53.621" v="32" actId="12789"/>
          <ac:spMkLst>
            <pc:docMk/>
            <pc:sldMk cId="1023929266" sldId="283"/>
            <ac:spMk id="4" creationId="{1E00D635-545E-BA79-558D-2C9CA4C414A7}"/>
          </ac:spMkLst>
        </pc:spChg>
      </pc:sldChg>
      <pc:sldChg chg="modSp mod ord">
        <pc:chgData name="김 범수" userId="863329ffd88cf9fc" providerId="LiveId" clId="{1F3487A3-0F6D-42AA-B671-4386FBB58C4C}" dt="2023-08-20T02:46:43.283" v="18277"/>
        <pc:sldMkLst>
          <pc:docMk/>
          <pc:sldMk cId="2407544629" sldId="284"/>
        </pc:sldMkLst>
        <pc:spChg chg="mod">
          <ac:chgData name="김 범수" userId="863329ffd88cf9fc" providerId="LiveId" clId="{1F3487A3-0F6D-42AA-B671-4386FBB58C4C}" dt="2023-08-17T11:47:11.857" v="1353" actId="20577"/>
          <ac:spMkLst>
            <pc:docMk/>
            <pc:sldMk cId="2407544629" sldId="284"/>
            <ac:spMk id="4" creationId="{1E00D635-545E-BA79-558D-2C9CA4C414A7}"/>
          </ac:spMkLst>
        </pc:spChg>
      </pc:sldChg>
      <pc:sldChg chg="addSp modSp mod ord">
        <pc:chgData name="김 범수" userId="863329ffd88cf9fc" providerId="LiveId" clId="{1F3487A3-0F6D-42AA-B671-4386FBB58C4C}" dt="2023-08-20T02:46:43.283" v="18277"/>
        <pc:sldMkLst>
          <pc:docMk/>
          <pc:sldMk cId="980663725" sldId="285"/>
        </pc:sldMkLst>
        <pc:spChg chg="mod">
          <ac:chgData name="김 범수" userId="863329ffd88cf9fc" providerId="LiveId" clId="{1F3487A3-0F6D-42AA-B671-4386FBB58C4C}" dt="2023-08-17T13:22:30.173" v="2872" actId="1076"/>
          <ac:spMkLst>
            <pc:docMk/>
            <pc:sldMk cId="980663725" sldId="285"/>
            <ac:spMk id="2" creationId="{8C43322C-D8E4-46FA-2570-8ABF17277A1C}"/>
          </ac:spMkLst>
        </pc:spChg>
        <pc:spChg chg="mod">
          <ac:chgData name="김 범수" userId="863329ffd88cf9fc" providerId="LiveId" clId="{1F3487A3-0F6D-42AA-B671-4386FBB58C4C}" dt="2023-08-17T11:47:14.083" v="1354"/>
          <ac:spMkLst>
            <pc:docMk/>
            <pc:sldMk cId="980663725" sldId="285"/>
            <ac:spMk id="4" creationId="{1E00D635-545E-BA79-558D-2C9CA4C414A7}"/>
          </ac:spMkLst>
        </pc:spChg>
        <pc:grpChg chg="add mod">
          <ac:chgData name="김 범수" userId="863329ffd88cf9fc" providerId="LiveId" clId="{1F3487A3-0F6D-42AA-B671-4386FBB58C4C}" dt="2023-08-17T11:58:02.426" v="1952" actId="1076"/>
          <ac:grpSpMkLst>
            <pc:docMk/>
            <pc:sldMk cId="980663725" sldId="285"/>
            <ac:grpSpMk id="3" creationId="{FB7011AD-C14F-642B-C42D-2403B577FB03}"/>
          </ac:grpSpMkLst>
        </pc:grpChg>
        <pc:grpChg chg="mod">
          <ac:chgData name="김 범수" userId="863329ffd88cf9fc" providerId="LiveId" clId="{1F3487A3-0F6D-42AA-B671-4386FBB58C4C}" dt="2023-08-17T11:57:59.746" v="1951" actId="164"/>
          <ac:grpSpMkLst>
            <pc:docMk/>
            <pc:sldMk cId="980663725" sldId="285"/>
            <ac:grpSpMk id="21" creationId="{097833A3-E18D-838F-9264-7EB992E9F14A}"/>
          </ac:grpSpMkLst>
        </pc:grpChg>
      </pc:sldChg>
      <pc:sldChg chg="delSp modSp mod ord">
        <pc:chgData name="김 범수" userId="863329ffd88cf9fc" providerId="LiveId" clId="{1F3487A3-0F6D-42AA-B671-4386FBB58C4C}" dt="2023-08-20T02:46:43.283" v="18277"/>
        <pc:sldMkLst>
          <pc:docMk/>
          <pc:sldMk cId="3110434247" sldId="286"/>
        </pc:sldMkLst>
        <pc:spChg chg="del mod">
          <ac:chgData name="김 범수" userId="863329ffd88cf9fc" providerId="LiveId" clId="{1F3487A3-0F6D-42AA-B671-4386FBB58C4C}" dt="2023-08-17T11:39:16.405" v="39" actId="478"/>
          <ac:spMkLst>
            <pc:docMk/>
            <pc:sldMk cId="3110434247" sldId="286"/>
            <ac:spMk id="2" creationId="{C6985012-806E-B5F9-3783-97B7AB109F72}"/>
          </ac:spMkLst>
        </pc:spChg>
        <pc:spChg chg="mod">
          <ac:chgData name="김 범수" userId="863329ffd88cf9fc" providerId="LiveId" clId="{1F3487A3-0F6D-42AA-B671-4386FBB58C4C}" dt="2023-08-17T13:10:27.999" v="2413" actId="20577"/>
          <ac:spMkLst>
            <pc:docMk/>
            <pc:sldMk cId="3110434247" sldId="286"/>
            <ac:spMk id="4" creationId="{1E00D635-545E-BA79-558D-2C9CA4C414A7}"/>
          </ac:spMkLst>
        </pc:spChg>
      </pc:sldChg>
      <pc:sldChg chg="delSp modSp add mod ord">
        <pc:chgData name="김 범수" userId="863329ffd88cf9fc" providerId="LiveId" clId="{1F3487A3-0F6D-42AA-B671-4386FBB58C4C}" dt="2023-08-20T02:46:43.283" v="18277"/>
        <pc:sldMkLst>
          <pc:docMk/>
          <pc:sldMk cId="1719420979" sldId="287"/>
        </pc:sldMkLst>
        <pc:spChg chg="mod">
          <ac:chgData name="김 범수" userId="863329ffd88cf9fc" providerId="LiveId" clId="{1F3487A3-0F6D-42AA-B671-4386FBB58C4C}" dt="2023-08-17T11:55:58.407" v="1902" actId="1076"/>
          <ac:spMkLst>
            <pc:docMk/>
            <pc:sldMk cId="1719420979" sldId="287"/>
            <ac:spMk id="2" creationId="{8C43322C-D8E4-46FA-2570-8ABF17277A1C}"/>
          </ac:spMkLst>
        </pc:spChg>
        <pc:spChg chg="mod">
          <ac:chgData name="김 범수" userId="863329ffd88cf9fc" providerId="LiveId" clId="{1F3487A3-0F6D-42AA-B671-4386FBB58C4C}" dt="2023-08-17T13:10:30.252" v="2414" actId="20577"/>
          <ac:spMkLst>
            <pc:docMk/>
            <pc:sldMk cId="1719420979" sldId="287"/>
            <ac:spMk id="4" creationId="{1E00D635-545E-BA79-558D-2C9CA4C414A7}"/>
          </ac:spMkLst>
        </pc:spChg>
        <pc:grpChg chg="del">
          <ac:chgData name="김 범수" userId="863329ffd88cf9fc" providerId="LiveId" clId="{1F3487A3-0F6D-42AA-B671-4386FBB58C4C}" dt="2023-08-17T11:39:28.077" v="42" actId="478"/>
          <ac:grpSpMkLst>
            <pc:docMk/>
            <pc:sldMk cId="1719420979" sldId="287"/>
            <ac:grpSpMk id="21" creationId="{097833A3-E18D-838F-9264-7EB992E9F14A}"/>
          </ac:grpSpMkLst>
        </pc:grpChg>
      </pc:sldChg>
      <pc:sldChg chg="addSp delSp modSp add mod ord">
        <pc:chgData name="김 범수" userId="863329ffd88cf9fc" providerId="LiveId" clId="{1F3487A3-0F6D-42AA-B671-4386FBB58C4C}" dt="2023-08-20T02:46:43.283" v="18277"/>
        <pc:sldMkLst>
          <pc:docMk/>
          <pc:sldMk cId="2046483575" sldId="288"/>
        </pc:sldMkLst>
        <pc:spChg chg="mod">
          <ac:chgData name="김 범수" userId="863329ffd88cf9fc" providerId="LiveId" clId="{1F3487A3-0F6D-42AA-B671-4386FBB58C4C}" dt="2023-08-20T02:44:33.429" v="18275" actId="1076"/>
          <ac:spMkLst>
            <pc:docMk/>
            <pc:sldMk cId="2046483575" sldId="288"/>
            <ac:spMk id="2" creationId="{8C43322C-D8E4-46FA-2570-8ABF17277A1C}"/>
          </ac:spMkLst>
        </pc:spChg>
        <pc:spChg chg="add mod">
          <ac:chgData name="김 범수" userId="863329ffd88cf9fc" providerId="LiveId" clId="{1F3487A3-0F6D-42AA-B671-4386FBB58C4C}" dt="2023-08-17T13:10:03.701" v="2394" actId="571"/>
          <ac:spMkLst>
            <pc:docMk/>
            <pc:sldMk cId="2046483575" sldId="288"/>
            <ac:spMk id="19" creationId="{139D8B0B-1BDC-00D8-049F-06E6D1EA12B0}"/>
          </ac:spMkLst>
        </pc:spChg>
        <pc:spChg chg="add mod">
          <ac:chgData name="김 범수" userId="863329ffd88cf9fc" providerId="LiveId" clId="{1F3487A3-0F6D-42AA-B671-4386FBB58C4C}" dt="2023-08-17T13:10:07.504" v="2411" actId="20577"/>
          <ac:spMkLst>
            <pc:docMk/>
            <pc:sldMk cId="2046483575" sldId="288"/>
            <ac:spMk id="21" creationId="{E36271D1-00DE-DF6E-132C-E13157E6B0A2}"/>
          </ac:spMkLst>
        </pc:spChg>
        <pc:grpChg chg="add del mod">
          <ac:chgData name="김 범수" userId="863329ffd88cf9fc" providerId="LiveId" clId="{1F3487A3-0F6D-42AA-B671-4386FBB58C4C}" dt="2023-08-17T12:01:41.749" v="2089" actId="478"/>
          <ac:grpSpMkLst>
            <pc:docMk/>
            <pc:sldMk cId="2046483575" sldId="288"/>
            <ac:grpSpMk id="9" creationId="{B92AE70A-67A4-8BD6-AA3C-4E9C8E71A4C0}"/>
          </ac:grpSpMkLst>
        </pc:grpChg>
        <pc:grpChg chg="add mod">
          <ac:chgData name="김 범수" userId="863329ffd88cf9fc" providerId="LiveId" clId="{1F3487A3-0F6D-42AA-B671-4386FBB58C4C}" dt="2023-08-17T13:10:03.701" v="2394" actId="571"/>
          <ac:grpSpMkLst>
            <pc:docMk/>
            <pc:sldMk cId="2046483575" sldId="288"/>
            <ac:grpSpMk id="18" creationId="{EF4C947F-4ABC-B6F2-D97F-C606A64F54A5}"/>
          </ac:grpSpMkLst>
        </pc:grpChg>
        <pc:grpChg chg="add mod">
          <ac:chgData name="김 범수" userId="863329ffd88cf9fc" providerId="LiveId" clId="{1F3487A3-0F6D-42AA-B671-4386FBB58C4C}" dt="2023-08-17T13:10:11.852" v="2412" actId="1076"/>
          <ac:grpSpMkLst>
            <pc:docMk/>
            <pc:sldMk cId="2046483575" sldId="288"/>
            <ac:grpSpMk id="20" creationId="{E67708A0-7EAD-CFDF-FB7D-096F04C6565C}"/>
          </ac:grpSpMkLst>
        </pc:grpChg>
        <pc:picChg chg="add mod">
          <ac:chgData name="김 범수" userId="863329ffd88cf9fc" providerId="LiveId" clId="{1F3487A3-0F6D-42AA-B671-4386FBB58C4C}" dt="2023-08-17T11:53:32.999" v="1784" actId="208"/>
          <ac:picMkLst>
            <pc:docMk/>
            <pc:sldMk cId="2046483575" sldId="288"/>
            <ac:picMk id="5" creationId="{B16202A7-D749-4271-40BE-2C98B09645FF}"/>
          </ac:picMkLst>
        </pc:picChg>
        <pc:picChg chg="add mod">
          <ac:chgData name="김 범수" userId="863329ffd88cf9fc" providerId="LiveId" clId="{1F3487A3-0F6D-42AA-B671-4386FBB58C4C}" dt="2023-08-17T11:53:27.694" v="1780" actId="571"/>
          <ac:picMkLst>
            <pc:docMk/>
            <pc:sldMk cId="2046483575" sldId="288"/>
            <ac:picMk id="6" creationId="{FDB975E3-399F-4C46-57B1-6FAEB464A873}"/>
          </ac:picMkLst>
        </pc:picChg>
        <pc:picChg chg="add mod">
          <ac:chgData name="김 범수" userId="863329ffd88cf9fc" providerId="LiveId" clId="{1F3487A3-0F6D-42AA-B671-4386FBB58C4C}" dt="2023-08-17T11:53:32.999" v="1784" actId="208"/>
          <ac:picMkLst>
            <pc:docMk/>
            <pc:sldMk cId="2046483575" sldId="288"/>
            <ac:picMk id="7" creationId="{B74418D4-81C1-AA2B-A705-1014B4107536}"/>
          </ac:picMkLst>
        </pc:picChg>
        <pc:picChg chg="add mod">
          <ac:chgData name="김 범수" userId="863329ffd88cf9fc" providerId="LiveId" clId="{1F3487A3-0F6D-42AA-B671-4386FBB58C4C}" dt="2023-08-17T11:53:32.999" v="1784" actId="208"/>
          <ac:picMkLst>
            <pc:docMk/>
            <pc:sldMk cId="2046483575" sldId="288"/>
            <ac:picMk id="8" creationId="{2D341984-BB17-8A26-F06A-BB9B4268BC01}"/>
          </ac:picMkLst>
        </pc:picChg>
        <pc:picChg chg="add del mod">
          <ac:chgData name="김 범수" userId="863329ffd88cf9fc" providerId="LiveId" clId="{1F3487A3-0F6D-42AA-B671-4386FBB58C4C}" dt="2023-08-17T13:09:21.131" v="2366" actId="478"/>
          <ac:picMkLst>
            <pc:docMk/>
            <pc:sldMk cId="2046483575" sldId="288"/>
            <ac:picMk id="11" creationId="{3FFC51DF-19C5-7C4F-5FCB-30A5B33D3AF6}"/>
          </ac:picMkLst>
        </pc:picChg>
        <pc:picChg chg="add mod">
          <ac:chgData name="김 범수" userId="863329ffd88cf9fc" providerId="LiveId" clId="{1F3487A3-0F6D-42AA-B671-4386FBB58C4C}" dt="2023-08-17T13:10:03.701" v="2394" actId="571"/>
          <ac:picMkLst>
            <pc:docMk/>
            <pc:sldMk cId="2046483575" sldId="288"/>
            <ac:picMk id="13" creationId="{10E4A114-6817-F207-15C3-D5128E78BEBF}"/>
          </ac:picMkLst>
        </pc:picChg>
        <pc:picChg chg="add mod">
          <ac:chgData name="김 범수" userId="863329ffd88cf9fc" providerId="LiveId" clId="{1F3487A3-0F6D-42AA-B671-4386FBB58C4C}" dt="2023-08-17T13:10:03.701" v="2394" actId="571"/>
          <ac:picMkLst>
            <pc:docMk/>
            <pc:sldMk cId="2046483575" sldId="288"/>
            <ac:picMk id="15" creationId="{15E2A6E4-7E45-ACC6-6C5A-A4F8509CFC0D}"/>
          </ac:picMkLst>
        </pc:picChg>
        <pc:cxnChg chg="add mod">
          <ac:chgData name="김 범수" userId="863329ffd88cf9fc" providerId="LiveId" clId="{1F3487A3-0F6D-42AA-B671-4386FBB58C4C}" dt="2023-08-17T13:10:03.701" v="2394" actId="571"/>
          <ac:cxnSpMkLst>
            <pc:docMk/>
            <pc:sldMk cId="2046483575" sldId="288"/>
            <ac:cxnSpMk id="17" creationId="{7D069B20-0A89-F202-E564-2438B12346DF}"/>
          </ac:cxnSpMkLst>
        </pc:cxnChg>
      </pc:sldChg>
      <pc:sldChg chg="addSp modSp add mod ord">
        <pc:chgData name="김 범수" userId="863329ffd88cf9fc" providerId="LiveId" clId="{1F3487A3-0F6D-42AA-B671-4386FBB58C4C}" dt="2023-08-20T02:46:43.283" v="18277"/>
        <pc:sldMkLst>
          <pc:docMk/>
          <pc:sldMk cId="123062756" sldId="289"/>
        </pc:sldMkLst>
        <pc:spChg chg="mod">
          <ac:chgData name="김 범수" userId="863329ffd88cf9fc" providerId="LiveId" clId="{1F3487A3-0F6D-42AA-B671-4386FBB58C4C}" dt="2023-08-17T11:54:54.549" v="1838" actId="20577"/>
          <ac:spMkLst>
            <pc:docMk/>
            <pc:sldMk cId="123062756" sldId="289"/>
            <ac:spMk id="2" creationId="{8C43322C-D8E4-46FA-2570-8ABF17277A1C}"/>
          </ac:spMkLst>
        </pc:spChg>
        <pc:spChg chg="add mod">
          <ac:chgData name="김 범수" userId="863329ffd88cf9fc" providerId="LiveId" clId="{1F3487A3-0F6D-42AA-B671-4386FBB58C4C}" dt="2023-08-17T11:56:11.404" v="1905" actId="14100"/>
          <ac:spMkLst>
            <pc:docMk/>
            <pc:sldMk cId="123062756" sldId="289"/>
            <ac:spMk id="6" creationId="{E72D9D42-498B-40A9-5E8B-3F3A8DE7D703}"/>
          </ac:spMkLst>
        </pc:spChg>
        <pc:grpChg chg="add mod">
          <ac:chgData name="김 범수" userId="863329ffd88cf9fc" providerId="LiveId" clId="{1F3487A3-0F6D-42AA-B671-4386FBB58C4C}" dt="2023-08-17T11:56:08.190" v="1904" actId="14100"/>
          <ac:grpSpMkLst>
            <pc:docMk/>
            <pc:sldMk cId="123062756" sldId="289"/>
            <ac:grpSpMk id="7" creationId="{052E638E-3FA2-4C01-FB96-39C9558A9CD5}"/>
          </ac:grpSpMkLst>
        </pc:grpChg>
        <pc:picChg chg="add mod">
          <ac:chgData name="김 범수" userId="863329ffd88cf9fc" providerId="LiveId" clId="{1F3487A3-0F6D-42AA-B671-4386FBB58C4C}" dt="2023-08-17T11:55:53.205" v="1901" actId="164"/>
          <ac:picMkLst>
            <pc:docMk/>
            <pc:sldMk cId="123062756" sldId="289"/>
            <ac:picMk id="5" creationId="{2F548E38-107C-0C56-CDF8-A20DFB28C6A5}"/>
          </ac:picMkLst>
        </pc:picChg>
      </pc:sldChg>
      <pc:sldChg chg="addSp modSp add mod ord">
        <pc:chgData name="김 범수" userId="863329ffd88cf9fc" providerId="LiveId" clId="{1F3487A3-0F6D-42AA-B671-4386FBB58C4C}" dt="2023-08-20T02:46:43.283" v="18277"/>
        <pc:sldMkLst>
          <pc:docMk/>
          <pc:sldMk cId="2447255349" sldId="290"/>
        </pc:sldMkLst>
        <pc:spChg chg="mod">
          <ac:chgData name="김 범수" userId="863329ffd88cf9fc" providerId="LiveId" clId="{1F3487A3-0F6D-42AA-B671-4386FBB58C4C}" dt="2023-08-17T11:59:44.752" v="1953" actId="20577"/>
          <ac:spMkLst>
            <pc:docMk/>
            <pc:sldMk cId="2447255349" sldId="290"/>
            <ac:spMk id="2" creationId="{8C43322C-D8E4-46FA-2570-8ABF17277A1C}"/>
          </ac:spMkLst>
        </pc:spChg>
        <pc:spChg chg="add mod">
          <ac:chgData name="김 범수" userId="863329ffd88cf9fc" providerId="LiveId" clId="{1F3487A3-0F6D-42AA-B671-4386FBB58C4C}" dt="2023-08-17T11:54:49.057" v="1837" actId="164"/>
          <ac:spMkLst>
            <pc:docMk/>
            <pc:sldMk cId="2447255349" sldId="290"/>
            <ac:spMk id="6" creationId="{4FA4E956-F2A0-0664-D7FD-6D48BBC8F2A8}"/>
          </ac:spMkLst>
        </pc:spChg>
        <pc:grpChg chg="add mod">
          <ac:chgData name="김 범수" userId="863329ffd88cf9fc" providerId="LiveId" clId="{1F3487A3-0F6D-42AA-B671-4386FBB58C4C}" dt="2023-08-17T11:54:49.057" v="1837" actId="164"/>
          <ac:grpSpMkLst>
            <pc:docMk/>
            <pc:sldMk cId="2447255349" sldId="290"/>
            <ac:grpSpMk id="7" creationId="{26F61BDE-DA42-95E1-A6F3-9E590A16BD85}"/>
          </ac:grpSpMkLst>
        </pc:grpChg>
        <pc:picChg chg="add mod">
          <ac:chgData name="김 범수" userId="863329ffd88cf9fc" providerId="LiveId" clId="{1F3487A3-0F6D-42AA-B671-4386FBB58C4C}" dt="2023-08-17T11:54:49.057" v="1837" actId="164"/>
          <ac:picMkLst>
            <pc:docMk/>
            <pc:sldMk cId="2447255349" sldId="290"/>
            <ac:picMk id="5" creationId="{6BADBCD9-0AEF-D3C8-8FD4-B82154589D73}"/>
          </ac:picMkLst>
        </pc:picChg>
      </pc:sldChg>
      <pc:sldChg chg="addSp delSp modSp add mod ord">
        <pc:chgData name="김 범수" userId="863329ffd88cf9fc" providerId="LiveId" clId="{1F3487A3-0F6D-42AA-B671-4386FBB58C4C}" dt="2023-08-20T03:28:11.399" v="18972"/>
        <pc:sldMkLst>
          <pc:docMk/>
          <pc:sldMk cId="2435123601" sldId="291"/>
        </pc:sldMkLst>
        <pc:spChg chg="mod">
          <ac:chgData name="김 범수" userId="863329ffd88cf9fc" providerId="LiveId" clId="{1F3487A3-0F6D-42AA-B671-4386FBB58C4C}" dt="2023-08-20T03:26:59.437" v="18923" actId="1076"/>
          <ac:spMkLst>
            <pc:docMk/>
            <pc:sldMk cId="2435123601" sldId="291"/>
            <ac:spMk id="2" creationId="{8C43322C-D8E4-46FA-2570-8ABF17277A1C}"/>
          </ac:spMkLst>
        </pc:spChg>
        <pc:spChg chg="add del mod">
          <ac:chgData name="김 범수" userId="863329ffd88cf9fc" providerId="LiveId" clId="{1F3487A3-0F6D-42AA-B671-4386FBB58C4C}" dt="2023-08-20T03:28:11.399" v="18972"/>
          <ac:spMkLst>
            <pc:docMk/>
            <pc:sldMk cId="2435123601" sldId="291"/>
            <ac:spMk id="3" creationId="{ED9FF649-9B0C-D896-2C44-C6FD38EB770B}"/>
          </ac:spMkLst>
        </pc:spChg>
        <pc:spChg chg="mod">
          <ac:chgData name="김 범수" userId="863329ffd88cf9fc" providerId="LiveId" clId="{1F3487A3-0F6D-42AA-B671-4386FBB58C4C}" dt="2023-08-20T02:49:18.685" v="18718"/>
          <ac:spMkLst>
            <pc:docMk/>
            <pc:sldMk cId="2435123601" sldId="291"/>
            <ac:spMk id="4" creationId="{1E00D635-545E-BA79-558D-2C9CA4C414A7}"/>
          </ac:spMkLst>
        </pc:spChg>
        <pc:grpChg chg="del">
          <ac:chgData name="김 범수" userId="863329ffd88cf9fc" providerId="LiveId" clId="{1F3487A3-0F6D-42AA-B671-4386FBB58C4C}" dt="2023-08-17T13:11:23.934" v="2517" actId="478"/>
          <ac:grpSpMkLst>
            <pc:docMk/>
            <pc:sldMk cId="2435123601" sldId="291"/>
            <ac:grpSpMk id="9" creationId="{B92AE70A-67A4-8BD6-AA3C-4E9C8E71A4C0}"/>
          </ac:grpSpMkLst>
        </pc:grpChg>
        <pc:picChg chg="add del">
          <ac:chgData name="김 범수" userId="863329ffd88cf9fc" providerId="LiveId" clId="{1F3487A3-0F6D-42AA-B671-4386FBB58C4C}" dt="2023-08-17T13:12:57.086" v="2522" actId="22"/>
          <ac:picMkLst>
            <pc:docMk/>
            <pc:sldMk cId="2435123601" sldId="291"/>
            <ac:picMk id="6" creationId="{F40D6147-F504-4AC9-E306-DF39D64EC5F7}"/>
          </ac:picMkLst>
        </pc:picChg>
      </pc:sldChg>
      <pc:sldChg chg="modSp add mod ord">
        <pc:chgData name="김 범수" userId="863329ffd88cf9fc" providerId="LiveId" clId="{1F3487A3-0F6D-42AA-B671-4386FBB58C4C}" dt="2023-08-20T02:49:14.622" v="18717"/>
        <pc:sldMkLst>
          <pc:docMk/>
          <pc:sldMk cId="3398491441" sldId="292"/>
        </pc:sldMkLst>
        <pc:spChg chg="mod">
          <ac:chgData name="김 범수" userId="863329ffd88cf9fc" providerId="LiveId" clId="{1F3487A3-0F6D-42AA-B671-4386FBB58C4C}" dt="2023-08-20T02:49:14.622" v="18717"/>
          <ac:spMkLst>
            <pc:docMk/>
            <pc:sldMk cId="3398491441" sldId="292"/>
            <ac:spMk id="4" creationId="{1E00D635-545E-BA79-558D-2C9CA4C414A7}"/>
          </ac:spMkLst>
        </pc:spChg>
      </pc:sldChg>
      <pc:sldChg chg="addSp delSp modSp add del mod ord">
        <pc:chgData name="김 범수" userId="863329ffd88cf9fc" providerId="LiveId" clId="{1F3487A3-0F6D-42AA-B671-4386FBB58C4C}" dt="2023-08-20T03:30:25.388" v="19265" actId="47"/>
        <pc:sldMkLst>
          <pc:docMk/>
          <pc:sldMk cId="1080489355" sldId="293"/>
        </pc:sldMkLst>
        <pc:spChg chg="add del mod">
          <ac:chgData name="김 범수" userId="863329ffd88cf9fc" providerId="LiveId" clId="{1F3487A3-0F6D-42AA-B671-4386FBB58C4C}" dt="2023-08-20T03:27:07.845" v="18926"/>
          <ac:spMkLst>
            <pc:docMk/>
            <pc:sldMk cId="1080489355" sldId="293"/>
            <ac:spMk id="2" creationId="{30A33F3F-12F5-70B0-D464-C38A87899895}"/>
          </ac:spMkLst>
        </pc:spChg>
        <pc:spChg chg="del mod">
          <ac:chgData name="김 범수" userId="863329ffd88cf9fc" providerId="LiveId" clId="{1F3487A3-0F6D-42AA-B671-4386FBB58C4C}" dt="2023-08-17T13:19:14.276" v="2568"/>
          <ac:spMkLst>
            <pc:docMk/>
            <pc:sldMk cId="1080489355" sldId="293"/>
            <ac:spMk id="2" creationId="{8C43322C-D8E4-46FA-2570-8ABF17277A1C}"/>
          </ac:spMkLst>
        </pc:spChg>
        <pc:spChg chg="add del mod">
          <ac:chgData name="김 범수" userId="863329ffd88cf9fc" providerId="LiveId" clId="{1F3487A3-0F6D-42AA-B671-4386FBB58C4C}" dt="2023-08-20T03:26:47.061" v="18922"/>
          <ac:spMkLst>
            <pc:docMk/>
            <pc:sldMk cId="1080489355" sldId="293"/>
            <ac:spMk id="3" creationId="{091BE97B-8C5A-68F8-EFEC-9EC91CC67182}"/>
          </ac:spMkLst>
        </pc:spChg>
        <pc:spChg chg="mod">
          <ac:chgData name="김 범수" userId="863329ffd88cf9fc" providerId="LiveId" clId="{1F3487A3-0F6D-42AA-B671-4386FBB58C4C}" dt="2023-08-20T03:26:43.469" v="18917"/>
          <ac:spMkLst>
            <pc:docMk/>
            <pc:sldMk cId="1080489355" sldId="293"/>
            <ac:spMk id="4" creationId="{1E00D635-545E-BA79-558D-2C9CA4C414A7}"/>
          </ac:spMkLst>
        </pc:spChg>
        <pc:spChg chg="add del mod">
          <ac:chgData name="김 범수" userId="863329ffd88cf9fc" providerId="LiveId" clId="{1F3487A3-0F6D-42AA-B671-4386FBB58C4C}" dt="2023-08-20T03:26:47.059" v="18920" actId="478"/>
          <ac:spMkLst>
            <pc:docMk/>
            <pc:sldMk cId="1080489355" sldId="293"/>
            <ac:spMk id="5" creationId="{610F3247-ADE8-5EBD-D765-8D53C9618EA5}"/>
          </ac:spMkLst>
        </pc:spChg>
      </pc:sldChg>
      <pc:sldChg chg="addSp delSp modSp add mod">
        <pc:chgData name="김 범수" userId="863329ffd88cf9fc" providerId="LiveId" clId="{1F3487A3-0F6D-42AA-B671-4386FBB58C4C}" dt="2023-08-21T11:38:02.764" v="23494"/>
        <pc:sldMkLst>
          <pc:docMk/>
          <pc:sldMk cId="623859118" sldId="294"/>
        </pc:sldMkLst>
        <pc:spChg chg="add mod">
          <ac:chgData name="김 범수" userId="863329ffd88cf9fc" providerId="LiveId" clId="{1F3487A3-0F6D-42AA-B671-4386FBB58C4C}" dt="2023-08-18T00:24:57.259" v="4219" actId="20577"/>
          <ac:spMkLst>
            <pc:docMk/>
            <pc:sldMk cId="623859118" sldId="294"/>
            <ac:spMk id="2" creationId="{3FEB8000-F1C5-4E1E-5968-A80731C2D5B6}"/>
          </ac:spMkLst>
        </pc:spChg>
        <pc:spChg chg="del">
          <ac:chgData name="김 범수" userId="863329ffd88cf9fc" providerId="LiveId" clId="{1F3487A3-0F6D-42AA-B671-4386FBB58C4C}" dt="2023-08-17T23:06:06.654" v="3155" actId="478"/>
          <ac:spMkLst>
            <pc:docMk/>
            <pc:sldMk cId="623859118" sldId="294"/>
            <ac:spMk id="3" creationId="{000890A5-73B2-B193-7A39-1A9883E637EA}"/>
          </ac:spMkLst>
        </pc:spChg>
        <pc:spChg chg="mod">
          <ac:chgData name="김 범수" userId="863329ffd88cf9fc" providerId="LiveId" clId="{1F3487A3-0F6D-42AA-B671-4386FBB58C4C}" dt="2023-08-21T11:38:02.764" v="23494"/>
          <ac:spMkLst>
            <pc:docMk/>
            <pc:sldMk cId="623859118" sldId="294"/>
            <ac:spMk id="4" creationId="{1E00D635-545E-BA79-558D-2C9CA4C414A7}"/>
          </ac:spMkLst>
        </pc:spChg>
      </pc:sldChg>
      <pc:sldChg chg="modSp add mod">
        <pc:chgData name="김 범수" userId="863329ffd88cf9fc" providerId="LiveId" clId="{1F3487A3-0F6D-42AA-B671-4386FBB58C4C}" dt="2023-08-18T04:12:24.916" v="4275" actId="122"/>
        <pc:sldMkLst>
          <pc:docMk/>
          <pc:sldMk cId="1348864697" sldId="295"/>
        </pc:sldMkLst>
        <pc:spChg chg="mod">
          <ac:chgData name="김 범수" userId="863329ffd88cf9fc" providerId="LiveId" clId="{1F3487A3-0F6D-42AA-B671-4386FBB58C4C}" dt="2023-08-18T04:12:24.916" v="4275" actId="122"/>
          <ac:spMkLst>
            <pc:docMk/>
            <pc:sldMk cId="1348864697" sldId="295"/>
            <ac:spMk id="4" creationId="{1E00D635-545E-BA79-558D-2C9CA4C414A7}"/>
          </ac:spMkLst>
        </pc:spChg>
      </pc:sldChg>
      <pc:sldChg chg="addSp delSp modSp add mod">
        <pc:chgData name="김 범수" userId="863329ffd88cf9fc" providerId="LiveId" clId="{1F3487A3-0F6D-42AA-B671-4386FBB58C4C}" dt="2023-08-18T04:15:46.564" v="4742" actId="22"/>
        <pc:sldMkLst>
          <pc:docMk/>
          <pc:sldMk cId="1932895881" sldId="296"/>
        </pc:sldMkLst>
        <pc:spChg chg="mod">
          <ac:chgData name="김 범수" userId="863329ffd88cf9fc" providerId="LiveId" clId="{1F3487A3-0F6D-42AA-B671-4386FBB58C4C}" dt="2023-08-18T04:14:18.365" v="4660" actId="403"/>
          <ac:spMkLst>
            <pc:docMk/>
            <pc:sldMk cId="1932895881" sldId="296"/>
            <ac:spMk id="2" creationId="{3FEB8000-F1C5-4E1E-5968-A80731C2D5B6}"/>
          </ac:spMkLst>
        </pc:spChg>
        <pc:spChg chg="mod">
          <ac:chgData name="김 범수" userId="863329ffd88cf9fc" providerId="LiveId" clId="{1F3487A3-0F6D-42AA-B671-4386FBB58C4C}" dt="2023-08-18T04:13:28.057" v="4587" actId="20577"/>
          <ac:spMkLst>
            <pc:docMk/>
            <pc:sldMk cId="1932895881" sldId="296"/>
            <ac:spMk id="4" creationId="{1E00D635-545E-BA79-558D-2C9CA4C414A7}"/>
          </ac:spMkLst>
        </pc:spChg>
        <pc:spChg chg="add mod">
          <ac:chgData name="김 범수" userId="863329ffd88cf9fc" providerId="LiveId" clId="{1F3487A3-0F6D-42AA-B671-4386FBB58C4C}" dt="2023-08-18T04:15:23.225" v="4740" actId="164"/>
          <ac:spMkLst>
            <pc:docMk/>
            <pc:sldMk cId="1932895881" sldId="296"/>
            <ac:spMk id="12" creationId="{71D782A4-437E-BA21-56C6-6B18FE39AEF7}"/>
          </ac:spMkLst>
        </pc:spChg>
        <pc:grpChg chg="add mod">
          <ac:chgData name="김 범수" userId="863329ffd88cf9fc" providerId="LiveId" clId="{1F3487A3-0F6D-42AA-B671-4386FBB58C4C}" dt="2023-08-18T04:15:00.887" v="4671" actId="164"/>
          <ac:grpSpMkLst>
            <pc:docMk/>
            <pc:sldMk cId="1932895881" sldId="296"/>
            <ac:grpSpMk id="8" creationId="{95C2A666-5FDA-553B-A45D-4F404EC61EB7}"/>
          </ac:grpSpMkLst>
        </pc:grpChg>
        <pc:grpChg chg="add mod">
          <ac:chgData name="김 범수" userId="863329ffd88cf9fc" providerId="LiveId" clId="{1F3487A3-0F6D-42AA-B671-4386FBB58C4C}" dt="2023-08-18T04:15:23.225" v="4740" actId="164"/>
          <ac:grpSpMkLst>
            <pc:docMk/>
            <pc:sldMk cId="1932895881" sldId="296"/>
            <ac:grpSpMk id="11" creationId="{B214354C-7FA1-FB70-E922-9742C35A3372}"/>
          </ac:grpSpMkLst>
        </pc:grpChg>
        <pc:grpChg chg="add mod">
          <ac:chgData name="김 범수" userId="863329ffd88cf9fc" providerId="LiveId" clId="{1F3487A3-0F6D-42AA-B671-4386FBB58C4C}" dt="2023-08-18T04:15:23.225" v="4740" actId="164"/>
          <ac:grpSpMkLst>
            <pc:docMk/>
            <pc:sldMk cId="1932895881" sldId="296"/>
            <ac:grpSpMk id="13" creationId="{37E2CA45-5D1E-6675-D6CC-88FB34F0F7E3}"/>
          </ac:grpSpMkLst>
        </pc:grpChg>
        <pc:picChg chg="add mod">
          <ac:chgData name="김 범수" userId="863329ffd88cf9fc" providerId="LiveId" clId="{1F3487A3-0F6D-42AA-B671-4386FBB58C4C}" dt="2023-08-18T04:14:53.326" v="4669" actId="208"/>
          <ac:picMkLst>
            <pc:docMk/>
            <pc:sldMk cId="1932895881" sldId="296"/>
            <ac:picMk id="5" creationId="{0614B525-4E56-FFA7-8735-046E983ED607}"/>
          </ac:picMkLst>
        </pc:picChg>
        <pc:picChg chg="add mod">
          <ac:chgData name="김 범수" userId="863329ffd88cf9fc" providerId="LiveId" clId="{1F3487A3-0F6D-42AA-B671-4386FBB58C4C}" dt="2023-08-18T04:14:53.326" v="4669" actId="208"/>
          <ac:picMkLst>
            <pc:docMk/>
            <pc:sldMk cId="1932895881" sldId="296"/>
            <ac:picMk id="7" creationId="{5FD8B406-BFE6-7EAF-33BA-EDFF0C33CD72}"/>
          </ac:picMkLst>
        </pc:picChg>
        <pc:picChg chg="add del">
          <ac:chgData name="김 범수" userId="863329ffd88cf9fc" providerId="LiveId" clId="{1F3487A3-0F6D-42AA-B671-4386FBB58C4C}" dt="2023-08-18T04:15:46.564" v="4742" actId="22"/>
          <ac:picMkLst>
            <pc:docMk/>
            <pc:sldMk cId="1932895881" sldId="296"/>
            <ac:picMk id="15" creationId="{5BCE9FF3-FF97-A378-5B0D-409DCAA8BA70}"/>
          </ac:picMkLst>
        </pc:picChg>
        <pc:cxnChg chg="add mod">
          <ac:chgData name="김 범수" userId="863329ffd88cf9fc" providerId="LiveId" clId="{1F3487A3-0F6D-42AA-B671-4386FBB58C4C}" dt="2023-08-18T04:15:00.887" v="4671" actId="164"/>
          <ac:cxnSpMkLst>
            <pc:docMk/>
            <pc:sldMk cId="1932895881" sldId="296"/>
            <ac:cxnSpMk id="10" creationId="{5148947E-0AC6-B325-CCB8-EE26588D2D5C}"/>
          </ac:cxnSpMkLst>
        </pc:cxnChg>
      </pc:sldChg>
      <pc:sldChg chg="addSp delSp modSp add mod">
        <pc:chgData name="김 범수" userId="863329ffd88cf9fc" providerId="LiveId" clId="{1F3487A3-0F6D-42AA-B671-4386FBB58C4C}" dt="2023-08-18T04:17:51.097" v="5022" actId="164"/>
        <pc:sldMkLst>
          <pc:docMk/>
          <pc:sldMk cId="2449432239" sldId="297"/>
        </pc:sldMkLst>
        <pc:spChg chg="mod">
          <ac:chgData name="김 범수" userId="863329ffd88cf9fc" providerId="LiveId" clId="{1F3487A3-0F6D-42AA-B671-4386FBB58C4C}" dt="2023-08-18T04:16:29.837" v="4952" actId="207"/>
          <ac:spMkLst>
            <pc:docMk/>
            <pc:sldMk cId="2449432239" sldId="297"/>
            <ac:spMk id="2" creationId="{3FEB8000-F1C5-4E1E-5968-A80731C2D5B6}"/>
          </ac:spMkLst>
        </pc:spChg>
        <pc:spChg chg="add mod">
          <ac:chgData name="김 범수" userId="863329ffd88cf9fc" providerId="LiveId" clId="{1F3487A3-0F6D-42AA-B671-4386FBB58C4C}" dt="2023-08-18T04:17:51.097" v="5022" actId="164"/>
          <ac:spMkLst>
            <pc:docMk/>
            <pc:sldMk cId="2449432239" sldId="297"/>
            <ac:spMk id="9" creationId="{80A16B12-242E-E147-7699-E414B29B7246}"/>
          </ac:spMkLst>
        </pc:spChg>
        <pc:grpChg chg="del">
          <ac:chgData name="김 범수" userId="863329ffd88cf9fc" providerId="LiveId" clId="{1F3487A3-0F6D-42AA-B671-4386FBB58C4C}" dt="2023-08-18T04:15:49.213" v="4744" actId="478"/>
          <ac:grpSpMkLst>
            <pc:docMk/>
            <pc:sldMk cId="2449432239" sldId="297"/>
            <ac:grpSpMk id="13" creationId="{37E2CA45-5D1E-6675-D6CC-88FB34F0F7E3}"/>
          </ac:grpSpMkLst>
        </pc:grpChg>
        <pc:grpChg chg="add mod">
          <ac:chgData name="김 범수" userId="863329ffd88cf9fc" providerId="LiveId" clId="{1F3487A3-0F6D-42AA-B671-4386FBB58C4C}" dt="2023-08-18T04:17:51.097" v="5022" actId="164"/>
          <ac:grpSpMkLst>
            <pc:docMk/>
            <pc:sldMk cId="2449432239" sldId="297"/>
            <ac:grpSpMk id="14" creationId="{F22145B0-5BFF-201C-5720-04918CB0BEAB}"/>
          </ac:grpSpMkLst>
        </pc:grpChg>
        <pc:picChg chg="add mod">
          <ac:chgData name="김 범수" userId="863329ffd88cf9fc" providerId="LiveId" clId="{1F3487A3-0F6D-42AA-B671-4386FBB58C4C}" dt="2023-08-18T04:17:51.097" v="5022" actId="164"/>
          <ac:picMkLst>
            <pc:docMk/>
            <pc:sldMk cId="2449432239" sldId="297"/>
            <ac:picMk id="6" creationId="{388CD8FD-BDB7-31C6-91BF-E800677AB2F7}"/>
          </ac:picMkLst>
        </pc:picChg>
      </pc:sldChg>
      <pc:sldChg chg="addSp delSp modSp add mod">
        <pc:chgData name="김 범수" userId="863329ffd88cf9fc" providerId="LiveId" clId="{1F3487A3-0F6D-42AA-B671-4386FBB58C4C}" dt="2023-08-18T04:19:53.340" v="5203" actId="14100"/>
        <pc:sldMkLst>
          <pc:docMk/>
          <pc:sldMk cId="1564599997" sldId="298"/>
        </pc:sldMkLst>
        <pc:spChg chg="mod">
          <ac:chgData name="김 범수" userId="863329ffd88cf9fc" providerId="LiveId" clId="{1F3487A3-0F6D-42AA-B671-4386FBB58C4C}" dt="2023-08-18T04:18:14.018" v="5135" actId="207"/>
          <ac:spMkLst>
            <pc:docMk/>
            <pc:sldMk cId="1564599997" sldId="298"/>
            <ac:spMk id="2" creationId="{3FEB8000-F1C5-4E1E-5968-A80731C2D5B6}"/>
          </ac:spMkLst>
        </pc:spChg>
        <pc:spChg chg="add mod">
          <ac:chgData name="김 범수" userId="863329ffd88cf9fc" providerId="LiveId" clId="{1F3487A3-0F6D-42AA-B671-4386FBB58C4C}" dt="2023-08-18T04:19:53.340" v="5203" actId="14100"/>
          <ac:spMkLst>
            <pc:docMk/>
            <pc:sldMk cId="1564599997" sldId="298"/>
            <ac:spMk id="7" creationId="{383722AE-B66E-4943-8687-CB5B61C20CDC}"/>
          </ac:spMkLst>
        </pc:spChg>
        <pc:grpChg chg="add mod">
          <ac:chgData name="김 범수" userId="863329ffd88cf9fc" providerId="LiveId" clId="{1F3487A3-0F6D-42AA-B671-4386FBB58C4C}" dt="2023-08-18T04:19:22.129" v="5177" actId="164"/>
          <ac:grpSpMkLst>
            <pc:docMk/>
            <pc:sldMk cId="1564599997" sldId="298"/>
            <ac:grpSpMk id="8" creationId="{D073BFB5-C6EC-3713-F6BF-D871C168B751}"/>
          </ac:grpSpMkLst>
        </pc:grpChg>
        <pc:grpChg chg="del">
          <ac:chgData name="김 범수" userId="863329ffd88cf9fc" providerId="LiveId" clId="{1F3487A3-0F6D-42AA-B671-4386FBB58C4C}" dt="2023-08-18T04:17:54.804" v="5024" actId="478"/>
          <ac:grpSpMkLst>
            <pc:docMk/>
            <pc:sldMk cId="1564599997" sldId="298"/>
            <ac:grpSpMk id="14" creationId="{F22145B0-5BFF-201C-5720-04918CB0BEAB}"/>
          </ac:grpSpMkLst>
        </pc:grpChg>
        <pc:picChg chg="add mod">
          <ac:chgData name="김 범수" userId="863329ffd88cf9fc" providerId="LiveId" clId="{1F3487A3-0F6D-42AA-B671-4386FBB58C4C}" dt="2023-08-18T04:19:22.129" v="5177" actId="164"/>
          <ac:picMkLst>
            <pc:docMk/>
            <pc:sldMk cId="1564599997" sldId="298"/>
            <ac:picMk id="5" creationId="{944C7EF9-528B-AE35-52FC-E8AF2AE328C5}"/>
          </ac:picMkLst>
        </pc:picChg>
      </pc:sldChg>
      <pc:sldChg chg="modSp add mod">
        <pc:chgData name="김 범수" userId="863329ffd88cf9fc" providerId="LiveId" clId="{1F3487A3-0F6D-42AA-B671-4386FBB58C4C}" dt="2023-08-18T04:39:08.078" v="5261" actId="12789"/>
        <pc:sldMkLst>
          <pc:docMk/>
          <pc:sldMk cId="3320752202" sldId="299"/>
        </pc:sldMkLst>
        <pc:spChg chg="mod">
          <ac:chgData name="김 범수" userId="863329ffd88cf9fc" providerId="LiveId" clId="{1F3487A3-0F6D-42AA-B671-4386FBB58C4C}" dt="2023-08-18T04:39:08.078" v="5261" actId="12789"/>
          <ac:spMkLst>
            <pc:docMk/>
            <pc:sldMk cId="3320752202" sldId="299"/>
            <ac:spMk id="4" creationId="{1E00D635-545E-BA79-558D-2C9CA4C414A7}"/>
          </ac:spMkLst>
        </pc:spChg>
      </pc:sldChg>
      <pc:sldChg chg="delSp modSp add mod">
        <pc:chgData name="김 범수" userId="863329ffd88cf9fc" providerId="LiveId" clId="{1F3487A3-0F6D-42AA-B671-4386FBB58C4C}" dt="2023-08-18T04:39:48.421" v="5407" actId="478"/>
        <pc:sldMkLst>
          <pc:docMk/>
          <pc:sldMk cId="3013924380" sldId="300"/>
        </pc:sldMkLst>
        <pc:spChg chg="mod">
          <ac:chgData name="김 범수" userId="863329ffd88cf9fc" providerId="LiveId" clId="{1F3487A3-0F6D-42AA-B671-4386FBB58C4C}" dt="2023-08-18T04:39:46.052" v="5406" actId="207"/>
          <ac:spMkLst>
            <pc:docMk/>
            <pc:sldMk cId="3013924380" sldId="300"/>
            <ac:spMk id="2" creationId="{3FEB8000-F1C5-4E1E-5968-A80731C2D5B6}"/>
          </ac:spMkLst>
        </pc:spChg>
        <pc:spChg chg="mod">
          <ac:chgData name="김 범수" userId="863329ffd88cf9fc" providerId="LiveId" clId="{1F3487A3-0F6D-42AA-B671-4386FBB58C4C}" dt="2023-08-18T04:39:14.674" v="5263"/>
          <ac:spMkLst>
            <pc:docMk/>
            <pc:sldMk cId="3013924380" sldId="300"/>
            <ac:spMk id="4" creationId="{1E00D635-545E-BA79-558D-2C9CA4C414A7}"/>
          </ac:spMkLst>
        </pc:spChg>
        <pc:grpChg chg="del">
          <ac:chgData name="김 범수" userId="863329ffd88cf9fc" providerId="LiveId" clId="{1F3487A3-0F6D-42AA-B671-4386FBB58C4C}" dt="2023-08-18T04:39:48.421" v="5407" actId="478"/>
          <ac:grpSpMkLst>
            <pc:docMk/>
            <pc:sldMk cId="3013924380" sldId="300"/>
            <ac:grpSpMk id="8" creationId="{D073BFB5-C6EC-3713-F6BF-D871C168B751}"/>
          </ac:grpSpMkLst>
        </pc:grpChg>
      </pc:sldChg>
      <pc:sldChg chg="modSp add mod">
        <pc:chgData name="김 범수" userId="863329ffd88cf9fc" providerId="LiveId" clId="{1F3487A3-0F6D-42AA-B671-4386FBB58C4C}" dt="2023-08-18T23:54:38.463" v="5438" actId="12789"/>
        <pc:sldMkLst>
          <pc:docMk/>
          <pc:sldMk cId="937795434" sldId="301"/>
        </pc:sldMkLst>
        <pc:spChg chg="mod">
          <ac:chgData name="김 범수" userId="863329ffd88cf9fc" providerId="LiveId" clId="{1F3487A3-0F6D-42AA-B671-4386FBB58C4C}" dt="2023-08-18T23:54:38.463" v="5438" actId="12789"/>
          <ac:spMkLst>
            <pc:docMk/>
            <pc:sldMk cId="937795434" sldId="301"/>
            <ac:spMk id="4" creationId="{1E00D635-545E-BA79-558D-2C9CA4C414A7}"/>
          </ac:spMkLst>
        </pc:spChg>
      </pc:sldChg>
      <pc:sldChg chg="addSp modSp add mod">
        <pc:chgData name="김 범수" userId="863329ffd88cf9fc" providerId="LiveId" clId="{1F3487A3-0F6D-42AA-B671-4386FBB58C4C}" dt="2023-08-18T23:57:44.196" v="5724" actId="164"/>
        <pc:sldMkLst>
          <pc:docMk/>
          <pc:sldMk cId="1044276134" sldId="302"/>
        </pc:sldMkLst>
        <pc:spChg chg="mod">
          <ac:chgData name="김 범수" userId="863329ffd88cf9fc" providerId="LiveId" clId="{1F3487A3-0F6D-42AA-B671-4386FBB58C4C}" dt="2023-08-18T23:57:42.463" v="5723" actId="6549"/>
          <ac:spMkLst>
            <pc:docMk/>
            <pc:sldMk cId="1044276134" sldId="302"/>
            <ac:spMk id="2" creationId="{3FEB8000-F1C5-4E1E-5968-A80731C2D5B6}"/>
          </ac:spMkLst>
        </pc:spChg>
        <pc:spChg chg="mod">
          <ac:chgData name="김 범수" userId="863329ffd88cf9fc" providerId="LiveId" clId="{1F3487A3-0F6D-42AA-B671-4386FBB58C4C}" dt="2023-08-18T23:54:46.439" v="5442"/>
          <ac:spMkLst>
            <pc:docMk/>
            <pc:sldMk cId="1044276134" sldId="302"/>
            <ac:spMk id="4" creationId="{1E00D635-545E-BA79-558D-2C9CA4C414A7}"/>
          </ac:spMkLst>
        </pc:spChg>
        <pc:grpChg chg="add mod">
          <ac:chgData name="김 범수" userId="863329ffd88cf9fc" providerId="LiveId" clId="{1F3487A3-0F6D-42AA-B671-4386FBB58C4C}" dt="2023-08-18T23:57:44.196" v="5724" actId="164"/>
          <ac:grpSpMkLst>
            <pc:docMk/>
            <pc:sldMk cId="1044276134" sldId="302"/>
            <ac:grpSpMk id="8" creationId="{76CAE7B7-6C6B-F09C-827D-739ED4BD9611}"/>
          </ac:grpSpMkLst>
        </pc:grpChg>
        <pc:picChg chg="add mod">
          <ac:chgData name="김 범수" userId="863329ffd88cf9fc" providerId="LiveId" clId="{1F3487A3-0F6D-42AA-B671-4386FBB58C4C}" dt="2023-08-18T23:57:44.196" v="5724" actId="164"/>
          <ac:picMkLst>
            <pc:docMk/>
            <pc:sldMk cId="1044276134" sldId="302"/>
            <ac:picMk id="5" creationId="{FCDA1962-D337-154D-5021-9D7183EA08BE}"/>
          </ac:picMkLst>
        </pc:picChg>
        <pc:picChg chg="add mod">
          <ac:chgData name="김 범수" userId="863329ffd88cf9fc" providerId="LiveId" clId="{1F3487A3-0F6D-42AA-B671-4386FBB58C4C}" dt="2023-08-18T23:57:44.196" v="5724" actId="164"/>
          <ac:picMkLst>
            <pc:docMk/>
            <pc:sldMk cId="1044276134" sldId="302"/>
            <ac:picMk id="7" creationId="{EA350B71-BBAD-9272-AE79-EA0E6FA261B6}"/>
          </ac:picMkLst>
        </pc:picChg>
      </pc:sldChg>
      <pc:sldChg chg="add del">
        <pc:chgData name="김 범수" userId="863329ffd88cf9fc" providerId="LiveId" clId="{1F3487A3-0F6D-42AA-B671-4386FBB58C4C}" dt="2023-08-18T23:54:41.446" v="5440"/>
        <pc:sldMkLst>
          <pc:docMk/>
          <pc:sldMk cId="4114256333" sldId="302"/>
        </pc:sldMkLst>
      </pc:sldChg>
      <pc:sldChg chg="modSp add mod">
        <pc:chgData name="김 범수" userId="863329ffd88cf9fc" providerId="LiveId" clId="{1F3487A3-0F6D-42AA-B671-4386FBB58C4C}" dt="2023-08-18T23:58:00.467" v="5763" actId="12789"/>
        <pc:sldMkLst>
          <pc:docMk/>
          <pc:sldMk cId="1203397808" sldId="303"/>
        </pc:sldMkLst>
        <pc:spChg chg="mod">
          <ac:chgData name="김 범수" userId="863329ffd88cf9fc" providerId="LiveId" clId="{1F3487A3-0F6D-42AA-B671-4386FBB58C4C}" dt="2023-08-18T23:58:00.467" v="5763" actId="12789"/>
          <ac:spMkLst>
            <pc:docMk/>
            <pc:sldMk cId="1203397808" sldId="303"/>
            <ac:spMk id="4" creationId="{1E00D635-545E-BA79-558D-2C9CA4C414A7}"/>
          </ac:spMkLst>
        </pc:spChg>
      </pc:sldChg>
      <pc:sldChg chg="addSp delSp modSp add mod">
        <pc:chgData name="김 범수" userId="863329ffd88cf9fc" providerId="LiveId" clId="{1F3487A3-0F6D-42AA-B671-4386FBB58C4C}" dt="2023-08-19T00:16:29.565" v="6634" actId="6549"/>
        <pc:sldMkLst>
          <pc:docMk/>
          <pc:sldMk cId="3771636763" sldId="304"/>
        </pc:sldMkLst>
        <pc:spChg chg="mod">
          <ac:chgData name="김 범수" userId="863329ffd88cf9fc" providerId="LiveId" clId="{1F3487A3-0F6D-42AA-B671-4386FBB58C4C}" dt="2023-08-19T00:16:29.565" v="6634" actId="6549"/>
          <ac:spMkLst>
            <pc:docMk/>
            <pc:sldMk cId="3771636763" sldId="304"/>
            <ac:spMk id="2" creationId="{3FEB8000-F1C5-4E1E-5968-A80731C2D5B6}"/>
          </ac:spMkLst>
        </pc:spChg>
        <pc:spChg chg="mod">
          <ac:chgData name="김 범수" userId="863329ffd88cf9fc" providerId="LiveId" clId="{1F3487A3-0F6D-42AA-B671-4386FBB58C4C}" dt="2023-08-18T23:58:07.420" v="5766"/>
          <ac:spMkLst>
            <pc:docMk/>
            <pc:sldMk cId="3771636763" sldId="304"/>
            <ac:spMk id="4" creationId="{1E00D635-545E-BA79-558D-2C9CA4C414A7}"/>
          </ac:spMkLst>
        </pc:spChg>
        <pc:grpChg chg="del">
          <ac:chgData name="김 범수" userId="863329ffd88cf9fc" providerId="LiveId" clId="{1F3487A3-0F6D-42AA-B671-4386FBB58C4C}" dt="2023-08-18T23:58:04.017" v="5765" actId="478"/>
          <ac:grpSpMkLst>
            <pc:docMk/>
            <pc:sldMk cId="3771636763" sldId="304"/>
            <ac:grpSpMk id="8" creationId="{76CAE7B7-6C6B-F09C-827D-739ED4BD9611}"/>
          </ac:grpSpMkLst>
        </pc:grpChg>
        <pc:grpChg chg="add mod">
          <ac:chgData name="김 범수" userId="863329ffd88cf9fc" providerId="LiveId" clId="{1F3487A3-0F6D-42AA-B671-4386FBB58C4C}" dt="2023-08-19T00:07:14.860" v="6244" actId="164"/>
          <ac:grpSpMkLst>
            <pc:docMk/>
            <pc:sldMk cId="3771636763" sldId="304"/>
            <ac:grpSpMk id="9" creationId="{BAABB46B-FF5C-472F-3852-D95FDC08CFF5}"/>
          </ac:grpSpMkLst>
        </pc:grpChg>
        <pc:picChg chg="add mod">
          <ac:chgData name="김 범수" userId="863329ffd88cf9fc" providerId="LiveId" clId="{1F3487A3-0F6D-42AA-B671-4386FBB58C4C}" dt="2023-08-19T00:07:14.860" v="6244" actId="164"/>
          <ac:picMkLst>
            <pc:docMk/>
            <pc:sldMk cId="3771636763" sldId="304"/>
            <ac:picMk id="6" creationId="{336C9062-7CC4-4B25-4BEC-873FCF15EE81}"/>
          </ac:picMkLst>
        </pc:picChg>
      </pc:sldChg>
      <pc:sldChg chg="modSp add mod ord">
        <pc:chgData name="김 범수" userId="863329ffd88cf9fc" providerId="LiveId" clId="{1F3487A3-0F6D-42AA-B671-4386FBB58C4C}" dt="2023-08-21T04:17:37.263" v="22331" actId="12789"/>
        <pc:sldMkLst>
          <pc:docMk/>
          <pc:sldMk cId="4148652556" sldId="305"/>
        </pc:sldMkLst>
        <pc:spChg chg="mod">
          <ac:chgData name="김 범수" userId="863329ffd88cf9fc" providerId="LiveId" clId="{1F3487A3-0F6D-42AA-B671-4386FBB58C4C}" dt="2023-08-21T04:17:37.263" v="22331" actId="12789"/>
          <ac:spMkLst>
            <pc:docMk/>
            <pc:sldMk cId="4148652556" sldId="305"/>
            <ac:spMk id="4" creationId="{1E00D635-545E-BA79-558D-2C9CA4C414A7}"/>
          </ac:spMkLst>
        </pc:spChg>
      </pc:sldChg>
      <pc:sldChg chg="addSp delSp modSp add del mod ord">
        <pc:chgData name="김 범수" userId="863329ffd88cf9fc" providerId="LiveId" clId="{1F3487A3-0F6D-42AA-B671-4386FBB58C4C}" dt="2023-08-19T08:03:57.084" v="7718" actId="47"/>
        <pc:sldMkLst>
          <pc:docMk/>
          <pc:sldMk cId="3862108268" sldId="306"/>
        </pc:sldMkLst>
        <pc:spChg chg="mod topLvl">
          <ac:chgData name="김 범수" userId="863329ffd88cf9fc" providerId="LiveId" clId="{1F3487A3-0F6D-42AA-B671-4386FBB58C4C}" dt="2023-08-19T08:03:06.450" v="7618" actId="21"/>
          <ac:spMkLst>
            <pc:docMk/>
            <pc:sldMk cId="3862108268" sldId="306"/>
            <ac:spMk id="2" creationId="{3FEB8000-F1C5-4E1E-5968-A80731C2D5B6}"/>
          </ac:spMkLst>
        </pc:spChg>
        <pc:spChg chg="mod">
          <ac:chgData name="김 범수" userId="863329ffd88cf9fc" providerId="LiveId" clId="{1F3487A3-0F6D-42AA-B671-4386FBB58C4C}" dt="2023-08-19T07:56:09.084" v="6713"/>
          <ac:spMkLst>
            <pc:docMk/>
            <pc:sldMk cId="3862108268" sldId="306"/>
            <ac:spMk id="4" creationId="{1E00D635-545E-BA79-558D-2C9CA4C414A7}"/>
          </ac:spMkLst>
        </pc:spChg>
        <pc:grpChg chg="del">
          <ac:chgData name="김 범수" userId="863329ffd88cf9fc" providerId="LiveId" clId="{1F3487A3-0F6D-42AA-B671-4386FBB58C4C}" dt="2023-08-19T07:56:12.497" v="6719" actId="478"/>
          <ac:grpSpMkLst>
            <pc:docMk/>
            <pc:sldMk cId="3862108268" sldId="306"/>
            <ac:grpSpMk id="9" creationId="{BAABB46B-FF5C-472F-3852-D95FDC08CFF5}"/>
          </ac:grpSpMkLst>
        </pc:grpChg>
        <pc:grpChg chg="add del mod">
          <ac:chgData name="김 범수" userId="863329ffd88cf9fc" providerId="LiveId" clId="{1F3487A3-0F6D-42AA-B671-4386FBB58C4C}" dt="2023-08-19T07:59:07.090" v="7245" actId="478"/>
          <ac:grpSpMkLst>
            <pc:docMk/>
            <pc:sldMk cId="3862108268" sldId="306"/>
            <ac:grpSpMk id="10" creationId="{85CCC2E6-3023-2B99-1CD4-B8A6855484AA}"/>
          </ac:grpSpMkLst>
        </pc:grpChg>
        <pc:picChg chg="add mod">
          <ac:chgData name="김 범수" userId="863329ffd88cf9fc" providerId="LiveId" clId="{1F3487A3-0F6D-42AA-B671-4386FBB58C4C}" dt="2023-08-19T07:57:53.335" v="7031" actId="208"/>
          <ac:picMkLst>
            <pc:docMk/>
            <pc:sldMk cId="3862108268" sldId="306"/>
            <ac:picMk id="5" creationId="{F0BCB8BC-47EC-F71D-EDBF-57ABBD31F5AE}"/>
          </ac:picMkLst>
        </pc:picChg>
        <pc:picChg chg="del topLvl">
          <ac:chgData name="김 범수" userId="863329ffd88cf9fc" providerId="LiveId" clId="{1F3487A3-0F6D-42AA-B671-4386FBB58C4C}" dt="2023-08-19T07:56:12.497" v="6719" actId="478"/>
          <ac:picMkLst>
            <pc:docMk/>
            <pc:sldMk cId="3862108268" sldId="306"/>
            <ac:picMk id="6" creationId="{336C9062-7CC4-4B25-4BEC-873FCF15EE81}"/>
          </ac:picMkLst>
        </pc:picChg>
        <pc:picChg chg="add mod">
          <ac:chgData name="김 범수" userId="863329ffd88cf9fc" providerId="LiveId" clId="{1F3487A3-0F6D-42AA-B671-4386FBB58C4C}" dt="2023-08-19T07:57:53.335" v="7031" actId="208"/>
          <ac:picMkLst>
            <pc:docMk/>
            <pc:sldMk cId="3862108268" sldId="306"/>
            <ac:picMk id="8" creationId="{1CBD43D9-2A44-87B8-051D-494656CC9EFC}"/>
          </ac:picMkLst>
        </pc:picChg>
        <pc:picChg chg="add del mod">
          <ac:chgData name="김 범수" userId="863329ffd88cf9fc" providerId="LiveId" clId="{1F3487A3-0F6D-42AA-B671-4386FBB58C4C}" dt="2023-08-19T08:00:14.009" v="7310" actId="22"/>
          <ac:picMkLst>
            <pc:docMk/>
            <pc:sldMk cId="3862108268" sldId="306"/>
            <ac:picMk id="12" creationId="{E9ACD0CF-9AF7-5C8E-A36D-24E964C5A407}"/>
          </ac:picMkLst>
        </pc:picChg>
        <pc:picChg chg="add del mod">
          <ac:chgData name="김 범수" userId="863329ffd88cf9fc" providerId="LiveId" clId="{1F3487A3-0F6D-42AA-B671-4386FBB58C4C}" dt="2023-08-19T08:03:48.128" v="7713" actId="21"/>
          <ac:picMkLst>
            <pc:docMk/>
            <pc:sldMk cId="3862108268" sldId="306"/>
            <ac:picMk id="14" creationId="{F8F8895D-9038-B7CC-6586-2C1D1C13CE84}"/>
          </ac:picMkLst>
        </pc:picChg>
      </pc:sldChg>
      <pc:sldChg chg="addSp modSp add del mod ord">
        <pc:chgData name="김 범수" userId="863329ffd88cf9fc" providerId="LiveId" clId="{1F3487A3-0F6D-42AA-B671-4386FBB58C4C}" dt="2023-08-21T04:18:25.931" v="22444" actId="164"/>
        <pc:sldMkLst>
          <pc:docMk/>
          <pc:sldMk cId="331572596" sldId="307"/>
        </pc:sldMkLst>
        <pc:spChg chg="mod">
          <ac:chgData name="김 범수" userId="863329ffd88cf9fc" providerId="LiveId" clId="{1F3487A3-0F6D-42AA-B671-4386FBB58C4C}" dt="2023-08-19T08:04:15.955" v="7760" actId="20577"/>
          <ac:spMkLst>
            <pc:docMk/>
            <pc:sldMk cId="331572596" sldId="307"/>
            <ac:spMk id="2" creationId="{3FEB8000-F1C5-4E1E-5968-A80731C2D5B6}"/>
          </ac:spMkLst>
        </pc:spChg>
        <pc:spChg chg="add mod">
          <ac:chgData name="김 범수" userId="863329ffd88cf9fc" providerId="LiveId" clId="{1F3487A3-0F6D-42AA-B671-4386FBB58C4C}" dt="2023-08-21T04:18:25.931" v="22444" actId="164"/>
          <ac:spMkLst>
            <pc:docMk/>
            <pc:sldMk cId="331572596" sldId="307"/>
            <ac:spMk id="5" creationId="{261E61D3-C760-214B-F9B3-90F60BD71870}"/>
          </ac:spMkLst>
        </pc:spChg>
        <pc:grpChg chg="add mod">
          <ac:chgData name="김 범수" userId="863329ffd88cf9fc" providerId="LiveId" clId="{1F3487A3-0F6D-42AA-B671-4386FBB58C4C}" dt="2023-08-21T04:18:25.931" v="22444" actId="164"/>
          <ac:grpSpMkLst>
            <pc:docMk/>
            <pc:sldMk cId="331572596" sldId="307"/>
            <ac:grpSpMk id="6" creationId="{1B0EA6D9-5C45-2A3E-D9B2-965F656ED9C2}"/>
          </ac:grpSpMkLst>
        </pc:grpChg>
        <pc:picChg chg="add mod">
          <ac:chgData name="김 범수" userId="863329ffd88cf9fc" providerId="LiveId" clId="{1F3487A3-0F6D-42AA-B671-4386FBB58C4C}" dt="2023-08-21T04:18:25.931" v="22444" actId="164"/>
          <ac:picMkLst>
            <pc:docMk/>
            <pc:sldMk cId="331572596" sldId="307"/>
            <ac:picMk id="3" creationId="{CF5B9785-E0CE-D232-266A-2BB5BA515A85}"/>
          </ac:picMkLst>
        </pc:picChg>
      </pc:sldChg>
      <pc:sldChg chg="add del">
        <pc:chgData name="김 범수" userId="863329ffd88cf9fc" providerId="LiveId" clId="{1F3487A3-0F6D-42AA-B671-4386FBB58C4C}" dt="2023-08-19T07:58:04.292" v="7035" actId="47"/>
        <pc:sldMkLst>
          <pc:docMk/>
          <pc:sldMk cId="3791207418" sldId="307"/>
        </pc:sldMkLst>
      </pc:sldChg>
      <pc:sldChg chg="modSp add mod ord">
        <pc:chgData name="김 범수" userId="863329ffd88cf9fc" providerId="LiveId" clId="{1F3487A3-0F6D-42AA-B671-4386FBB58C4C}" dt="2023-08-21T04:17:26.349" v="22326"/>
        <pc:sldMkLst>
          <pc:docMk/>
          <pc:sldMk cId="378393325" sldId="308"/>
        </pc:sldMkLst>
        <pc:spChg chg="mod">
          <ac:chgData name="김 범수" userId="863329ffd88cf9fc" providerId="LiveId" clId="{1F3487A3-0F6D-42AA-B671-4386FBB58C4C}" dt="2023-08-19T08:05:09.551" v="7918" actId="12789"/>
          <ac:spMkLst>
            <pc:docMk/>
            <pc:sldMk cId="378393325" sldId="308"/>
            <ac:spMk id="4" creationId="{1E00D635-545E-BA79-558D-2C9CA4C414A7}"/>
          </ac:spMkLst>
        </pc:spChg>
      </pc:sldChg>
      <pc:sldChg chg="addSp delSp modSp add mod ord">
        <pc:chgData name="김 범수" userId="863329ffd88cf9fc" providerId="LiveId" clId="{1F3487A3-0F6D-42AA-B671-4386FBB58C4C}" dt="2023-08-21T04:17:26.349" v="22326"/>
        <pc:sldMkLst>
          <pc:docMk/>
          <pc:sldMk cId="1856499786" sldId="309"/>
        </pc:sldMkLst>
        <pc:spChg chg="mod">
          <ac:chgData name="김 범수" userId="863329ffd88cf9fc" providerId="LiveId" clId="{1F3487A3-0F6D-42AA-B671-4386FBB58C4C}" dt="2023-08-19T08:06:09.387" v="8053" actId="207"/>
          <ac:spMkLst>
            <pc:docMk/>
            <pc:sldMk cId="1856499786" sldId="309"/>
            <ac:spMk id="2" creationId="{3FEB8000-F1C5-4E1E-5968-A80731C2D5B6}"/>
          </ac:spMkLst>
        </pc:spChg>
        <pc:spChg chg="mod">
          <ac:chgData name="김 범수" userId="863329ffd88cf9fc" providerId="LiveId" clId="{1F3487A3-0F6D-42AA-B671-4386FBB58C4C}" dt="2023-08-19T08:05:11.561" v="7919"/>
          <ac:spMkLst>
            <pc:docMk/>
            <pc:sldMk cId="1856499786" sldId="309"/>
            <ac:spMk id="4" creationId="{1E00D635-545E-BA79-558D-2C9CA4C414A7}"/>
          </ac:spMkLst>
        </pc:spChg>
        <pc:picChg chg="del">
          <ac:chgData name="김 범수" userId="863329ffd88cf9fc" providerId="LiveId" clId="{1F3487A3-0F6D-42AA-B671-4386FBB58C4C}" dt="2023-08-19T08:04:33.707" v="7809" actId="478"/>
          <ac:picMkLst>
            <pc:docMk/>
            <pc:sldMk cId="1856499786" sldId="309"/>
            <ac:picMk id="3" creationId="{CF5B9785-E0CE-D232-266A-2BB5BA515A85}"/>
          </ac:picMkLst>
        </pc:picChg>
        <pc:picChg chg="add mod">
          <ac:chgData name="김 범수" userId="863329ffd88cf9fc" providerId="LiveId" clId="{1F3487A3-0F6D-42AA-B671-4386FBB58C4C}" dt="2023-08-19T08:06:47.691" v="8058" actId="1076"/>
          <ac:picMkLst>
            <pc:docMk/>
            <pc:sldMk cId="1856499786" sldId="309"/>
            <ac:picMk id="6" creationId="{203E673A-2170-7931-342F-8E06DFA2B331}"/>
          </ac:picMkLst>
        </pc:picChg>
      </pc:sldChg>
      <pc:sldChg chg="addSp delSp modSp add mod ord">
        <pc:chgData name="김 범수" userId="863329ffd88cf9fc" providerId="LiveId" clId="{1F3487A3-0F6D-42AA-B671-4386FBB58C4C}" dt="2023-08-21T04:17:26.349" v="22326"/>
        <pc:sldMkLst>
          <pc:docMk/>
          <pc:sldMk cId="2437512915" sldId="310"/>
        </pc:sldMkLst>
        <pc:spChg chg="add del mod">
          <ac:chgData name="김 범수" userId="863329ffd88cf9fc" providerId="LiveId" clId="{1F3487A3-0F6D-42AA-B671-4386FBB58C4C}" dt="2023-08-19T08:07:24.188" v="8166" actId="478"/>
          <ac:spMkLst>
            <pc:docMk/>
            <pc:sldMk cId="2437512915" sldId="310"/>
            <ac:spMk id="2" creationId="{EFDA4727-629E-9A92-4A84-7C8A8A371F15}"/>
          </ac:spMkLst>
        </pc:spChg>
        <pc:spChg chg="add del mod">
          <ac:chgData name="김 범수" userId="863329ffd88cf9fc" providerId="LiveId" clId="{1F3487A3-0F6D-42AA-B671-4386FBB58C4C}" dt="2023-08-19T08:07:31.161" v="8168" actId="478"/>
          <ac:spMkLst>
            <pc:docMk/>
            <pc:sldMk cId="2437512915" sldId="310"/>
            <ac:spMk id="3" creationId="{BBDCDDD3-2C31-32B4-E1E6-1C71DDCD8716}"/>
          </ac:spMkLst>
        </pc:spChg>
        <pc:spChg chg="mod">
          <ac:chgData name="김 범수" userId="863329ffd88cf9fc" providerId="LiveId" clId="{1F3487A3-0F6D-42AA-B671-4386FBB58C4C}" dt="2023-08-19T08:07:39.672" v="8174" actId="122"/>
          <ac:spMkLst>
            <pc:docMk/>
            <pc:sldMk cId="2437512915" sldId="310"/>
            <ac:spMk id="4" creationId="{1E00D635-545E-BA79-558D-2C9CA4C414A7}"/>
          </ac:spMkLst>
        </pc:spChg>
        <pc:spChg chg="add del mod">
          <ac:chgData name="김 범수" userId="863329ffd88cf9fc" providerId="LiveId" clId="{1F3487A3-0F6D-42AA-B671-4386FBB58C4C}" dt="2023-08-19T08:07:38.626" v="8173" actId="478"/>
          <ac:spMkLst>
            <pc:docMk/>
            <pc:sldMk cId="2437512915" sldId="310"/>
            <ac:spMk id="5" creationId="{63F8775C-4619-CB30-9DB9-0D3F4CF35EF9}"/>
          </ac:spMkLst>
        </pc:spChg>
      </pc:sldChg>
      <pc:sldChg chg="add del">
        <pc:chgData name="김 범수" userId="863329ffd88cf9fc" providerId="LiveId" clId="{1F3487A3-0F6D-42AA-B671-4386FBB58C4C}" dt="2023-08-19T08:07:42.646" v="8176"/>
        <pc:sldMkLst>
          <pc:docMk/>
          <pc:sldMk cId="616858086" sldId="311"/>
        </pc:sldMkLst>
      </pc:sldChg>
      <pc:sldChg chg="delSp modSp add mod ord">
        <pc:chgData name="김 범수" userId="863329ffd88cf9fc" providerId="LiveId" clId="{1F3487A3-0F6D-42AA-B671-4386FBB58C4C}" dt="2023-08-21T04:17:26.349" v="22326"/>
        <pc:sldMkLst>
          <pc:docMk/>
          <pc:sldMk cId="4111206637" sldId="311"/>
        </pc:sldMkLst>
        <pc:spChg chg="mod">
          <ac:chgData name="김 범수" userId="863329ffd88cf9fc" providerId="LiveId" clId="{1F3487A3-0F6D-42AA-B671-4386FBB58C4C}" dt="2023-08-19T08:24:43.238" v="9265" actId="20577"/>
          <ac:spMkLst>
            <pc:docMk/>
            <pc:sldMk cId="4111206637" sldId="311"/>
            <ac:spMk id="2" creationId="{3FEB8000-F1C5-4E1E-5968-A80731C2D5B6}"/>
          </ac:spMkLst>
        </pc:spChg>
        <pc:spChg chg="mod">
          <ac:chgData name="김 범수" userId="863329ffd88cf9fc" providerId="LiveId" clId="{1F3487A3-0F6D-42AA-B671-4386FBB58C4C}" dt="2023-08-19T08:07:50.070" v="8179" actId="1076"/>
          <ac:spMkLst>
            <pc:docMk/>
            <pc:sldMk cId="4111206637" sldId="311"/>
            <ac:spMk id="4" creationId="{1E00D635-545E-BA79-558D-2C9CA4C414A7}"/>
          </ac:spMkLst>
        </pc:spChg>
        <pc:picChg chg="del">
          <ac:chgData name="김 범수" userId="863329ffd88cf9fc" providerId="LiveId" clId="{1F3487A3-0F6D-42AA-B671-4386FBB58C4C}" dt="2023-08-19T08:07:51.768" v="8180" actId="478"/>
          <ac:picMkLst>
            <pc:docMk/>
            <pc:sldMk cId="4111206637" sldId="311"/>
            <ac:picMk id="6" creationId="{203E673A-2170-7931-342F-8E06DFA2B331}"/>
          </ac:picMkLst>
        </pc:picChg>
      </pc:sldChg>
      <pc:sldChg chg="modSp add mod">
        <pc:chgData name="김 범수" userId="863329ffd88cf9fc" providerId="LiveId" clId="{1F3487A3-0F6D-42AA-B671-4386FBB58C4C}" dt="2023-08-19T08:12:07.620" v="8275" actId="12789"/>
        <pc:sldMkLst>
          <pc:docMk/>
          <pc:sldMk cId="3557821394" sldId="312"/>
        </pc:sldMkLst>
        <pc:spChg chg="mod">
          <ac:chgData name="김 범수" userId="863329ffd88cf9fc" providerId="LiveId" clId="{1F3487A3-0F6D-42AA-B671-4386FBB58C4C}" dt="2023-08-19T08:12:07.620" v="8275" actId="12789"/>
          <ac:spMkLst>
            <pc:docMk/>
            <pc:sldMk cId="3557821394" sldId="312"/>
            <ac:spMk id="4" creationId="{1E00D635-545E-BA79-558D-2C9CA4C414A7}"/>
          </ac:spMkLst>
        </pc:spChg>
      </pc:sldChg>
      <pc:sldChg chg="addSp modSp add mod">
        <pc:chgData name="김 범수" userId="863329ffd88cf9fc" providerId="LiveId" clId="{1F3487A3-0F6D-42AA-B671-4386FBB58C4C}" dt="2023-08-19T08:15:44.810" v="8363" actId="1076"/>
        <pc:sldMkLst>
          <pc:docMk/>
          <pc:sldMk cId="1256884727" sldId="313"/>
        </pc:sldMkLst>
        <pc:spChg chg="mod">
          <ac:chgData name="김 범수" userId="863329ffd88cf9fc" providerId="LiveId" clId="{1F3487A3-0F6D-42AA-B671-4386FBB58C4C}" dt="2023-08-19T08:15:20.013" v="8359" actId="404"/>
          <ac:spMkLst>
            <pc:docMk/>
            <pc:sldMk cId="1256884727" sldId="313"/>
            <ac:spMk id="2" creationId="{3FEB8000-F1C5-4E1E-5968-A80731C2D5B6}"/>
          </ac:spMkLst>
        </pc:spChg>
        <pc:spChg chg="mod">
          <ac:chgData name="김 범수" userId="863329ffd88cf9fc" providerId="LiveId" clId="{1F3487A3-0F6D-42AA-B671-4386FBB58C4C}" dt="2023-08-19T08:15:01.587" v="8277"/>
          <ac:spMkLst>
            <pc:docMk/>
            <pc:sldMk cId="1256884727" sldId="313"/>
            <ac:spMk id="4" creationId="{1E00D635-545E-BA79-558D-2C9CA4C414A7}"/>
          </ac:spMkLst>
        </pc:spChg>
        <pc:picChg chg="add mod">
          <ac:chgData name="김 범수" userId="863329ffd88cf9fc" providerId="LiveId" clId="{1F3487A3-0F6D-42AA-B671-4386FBB58C4C}" dt="2023-08-19T08:15:44.810" v="8363" actId="1076"/>
          <ac:picMkLst>
            <pc:docMk/>
            <pc:sldMk cId="1256884727" sldId="313"/>
            <ac:picMk id="5" creationId="{EB07B57E-B555-575A-029F-9D1990F62371}"/>
          </ac:picMkLst>
        </pc:picChg>
      </pc:sldChg>
      <pc:sldChg chg="modSp add mod">
        <pc:chgData name="김 범수" userId="863329ffd88cf9fc" providerId="LiveId" clId="{1F3487A3-0F6D-42AA-B671-4386FBB58C4C}" dt="2023-08-19T08:20:09.542" v="8619" actId="12789"/>
        <pc:sldMkLst>
          <pc:docMk/>
          <pc:sldMk cId="3657090544" sldId="314"/>
        </pc:sldMkLst>
        <pc:spChg chg="mod">
          <ac:chgData name="김 범수" userId="863329ffd88cf9fc" providerId="LiveId" clId="{1F3487A3-0F6D-42AA-B671-4386FBB58C4C}" dt="2023-08-19T08:20:09.542" v="8619" actId="12789"/>
          <ac:spMkLst>
            <pc:docMk/>
            <pc:sldMk cId="3657090544" sldId="314"/>
            <ac:spMk id="4" creationId="{1E00D635-545E-BA79-558D-2C9CA4C414A7}"/>
          </ac:spMkLst>
        </pc:spChg>
      </pc:sldChg>
      <pc:sldChg chg="addSp delSp modSp add mod">
        <pc:chgData name="김 범수" userId="863329ffd88cf9fc" providerId="LiveId" clId="{1F3487A3-0F6D-42AA-B671-4386FBB58C4C}" dt="2023-08-19T08:23:05.566" v="9117" actId="113"/>
        <pc:sldMkLst>
          <pc:docMk/>
          <pc:sldMk cId="3751616370" sldId="315"/>
        </pc:sldMkLst>
        <pc:spChg chg="mod">
          <ac:chgData name="김 범수" userId="863329ffd88cf9fc" providerId="LiveId" clId="{1F3487A3-0F6D-42AA-B671-4386FBB58C4C}" dt="2023-08-19T08:23:05.566" v="9117" actId="113"/>
          <ac:spMkLst>
            <pc:docMk/>
            <pc:sldMk cId="3751616370" sldId="315"/>
            <ac:spMk id="2" creationId="{3FEB8000-F1C5-4E1E-5968-A80731C2D5B6}"/>
          </ac:spMkLst>
        </pc:spChg>
        <pc:spChg chg="mod">
          <ac:chgData name="김 범수" userId="863329ffd88cf9fc" providerId="LiveId" clId="{1F3487A3-0F6D-42AA-B671-4386FBB58C4C}" dt="2023-08-19T08:20:16.122" v="8621" actId="1076"/>
          <ac:spMkLst>
            <pc:docMk/>
            <pc:sldMk cId="3751616370" sldId="315"/>
            <ac:spMk id="4" creationId="{1E00D635-545E-BA79-558D-2C9CA4C414A7}"/>
          </ac:spMkLst>
        </pc:spChg>
        <pc:picChg chg="del">
          <ac:chgData name="김 범수" userId="863329ffd88cf9fc" providerId="LiveId" clId="{1F3487A3-0F6D-42AA-B671-4386FBB58C4C}" dt="2023-08-19T08:21:05.431" v="8819" actId="478"/>
          <ac:picMkLst>
            <pc:docMk/>
            <pc:sldMk cId="3751616370" sldId="315"/>
            <ac:picMk id="5" creationId="{EB07B57E-B555-575A-029F-9D1990F62371}"/>
          </ac:picMkLst>
        </pc:picChg>
        <pc:picChg chg="add mod">
          <ac:chgData name="김 범수" userId="863329ffd88cf9fc" providerId="LiveId" clId="{1F3487A3-0F6D-42AA-B671-4386FBB58C4C}" dt="2023-08-19T08:22:39.238" v="9110" actId="1076"/>
          <ac:picMkLst>
            <pc:docMk/>
            <pc:sldMk cId="3751616370" sldId="315"/>
            <ac:picMk id="6" creationId="{C9FE996A-70D1-E607-9638-344588090986}"/>
          </ac:picMkLst>
        </pc:picChg>
      </pc:sldChg>
      <pc:sldChg chg="modSp add mod">
        <pc:chgData name="김 범수" userId="863329ffd88cf9fc" providerId="LiveId" clId="{1F3487A3-0F6D-42AA-B671-4386FBB58C4C}" dt="2023-08-19T08:39:19.507" v="9497" actId="20577"/>
        <pc:sldMkLst>
          <pc:docMk/>
          <pc:sldMk cId="4017106422" sldId="316"/>
        </pc:sldMkLst>
        <pc:spChg chg="mod">
          <ac:chgData name="김 범수" userId="863329ffd88cf9fc" providerId="LiveId" clId="{1F3487A3-0F6D-42AA-B671-4386FBB58C4C}" dt="2023-08-19T08:39:19.507" v="9497" actId="20577"/>
          <ac:spMkLst>
            <pc:docMk/>
            <pc:sldMk cId="4017106422" sldId="316"/>
            <ac:spMk id="4" creationId="{1E00D635-545E-BA79-558D-2C9CA4C414A7}"/>
          </ac:spMkLst>
        </pc:spChg>
      </pc:sldChg>
      <pc:sldChg chg="modSp add mod">
        <pc:chgData name="김 범수" userId="863329ffd88cf9fc" providerId="LiveId" clId="{1F3487A3-0F6D-42AA-B671-4386FBB58C4C}" dt="2023-08-19T08:43:23.934" v="9585" actId="20577"/>
        <pc:sldMkLst>
          <pc:docMk/>
          <pc:sldMk cId="174213401" sldId="317"/>
        </pc:sldMkLst>
        <pc:spChg chg="mod">
          <ac:chgData name="김 범수" userId="863329ffd88cf9fc" providerId="LiveId" clId="{1F3487A3-0F6D-42AA-B671-4386FBB58C4C}" dt="2023-08-19T08:43:23.934" v="9585" actId="20577"/>
          <ac:spMkLst>
            <pc:docMk/>
            <pc:sldMk cId="174213401" sldId="317"/>
            <ac:spMk id="4" creationId="{1E00D635-545E-BA79-558D-2C9CA4C414A7}"/>
          </ac:spMkLst>
        </pc:spChg>
      </pc:sldChg>
      <pc:sldChg chg="addSp modSp add mod">
        <pc:chgData name="김 범수" userId="863329ffd88cf9fc" providerId="LiveId" clId="{1F3487A3-0F6D-42AA-B671-4386FBB58C4C}" dt="2023-08-19T08:45:03.696" v="9899" actId="20577"/>
        <pc:sldMkLst>
          <pc:docMk/>
          <pc:sldMk cId="2820774497" sldId="318"/>
        </pc:sldMkLst>
        <pc:spChg chg="mod">
          <ac:chgData name="김 범수" userId="863329ffd88cf9fc" providerId="LiveId" clId="{1F3487A3-0F6D-42AA-B671-4386FBB58C4C}" dt="2023-08-19T08:45:03.696" v="9899" actId="20577"/>
          <ac:spMkLst>
            <pc:docMk/>
            <pc:sldMk cId="2820774497" sldId="318"/>
            <ac:spMk id="4" creationId="{1E00D635-545E-BA79-558D-2C9CA4C414A7}"/>
          </ac:spMkLst>
        </pc:spChg>
        <pc:picChg chg="add mod">
          <ac:chgData name="김 범수" userId="863329ffd88cf9fc" providerId="LiveId" clId="{1F3487A3-0F6D-42AA-B671-4386FBB58C4C}" dt="2023-08-19T08:44:18.396" v="9861" actId="1076"/>
          <ac:picMkLst>
            <pc:docMk/>
            <pc:sldMk cId="2820774497" sldId="318"/>
            <ac:picMk id="3" creationId="{B841A194-E057-DD5D-E3E0-26164D7A22C9}"/>
          </ac:picMkLst>
        </pc:picChg>
      </pc:sldChg>
      <pc:sldChg chg="modSp add mod">
        <pc:chgData name="김 범수" userId="863329ffd88cf9fc" providerId="LiveId" clId="{1F3487A3-0F6D-42AA-B671-4386FBB58C4C}" dt="2023-08-19T10:22:39.186" v="9925" actId="12789"/>
        <pc:sldMkLst>
          <pc:docMk/>
          <pc:sldMk cId="1366900323" sldId="319"/>
        </pc:sldMkLst>
        <pc:spChg chg="mod">
          <ac:chgData name="김 범수" userId="863329ffd88cf9fc" providerId="LiveId" clId="{1F3487A3-0F6D-42AA-B671-4386FBB58C4C}" dt="2023-08-19T10:22:39.186" v="9925" actId="12789"/>
          <ac:spMkLst>
            <pc:docMk/>
            <pc:sldMk cId="1366900323" sldId="319"/>
            <ac:spMk id="4" creationId="{1E00D635-545E-BA79-558D-2C9CA4C414A7}"/>
          </ac:spMkLst>
        </pc:spChg>
      </pc:sldChg>
      <pc:sldChg chg="addSp delSp modSp add mod">
        <pc:chgData name="김 범수" userId="863329ffd88cf9fc" providerId="LiveId" clId="{1F3487A3-0F6D-42AA-B671-4386FBB58C4C}" dt="2023-08-19T10:36:01.552" v="10936" actId="207"/>
        <pc:sldMkLst>
          <pc:docMk/>
          <pc:sldMk cId="1991155822" sldId="320"/>
        </pc:sldMkLst>
        <pc:spChg chg="mod">
          <ac:chgData name="김 범수" userId="863329ffd88cf9fc" providerId="LiveId" clId="{1F3487A3-0F6D-42AA-B671-4386FBB58C4C}" dt="2023-08-19T10:36:01.552" v="10936" actId="207"/>
          <ac:spMkLst>
            <pc:docMk/>
            <pc:sldMk cId="1991155822" sldId="320"/>
            <ac:spMk id="2" creationId="{3FEB8000-F1C5-4E1E-5968-A80731C2D5B6}"/>
          </ac:spMkLst>
        </pc:spChg>
        <pc:spChg chg="mod">
          <ac:chgData name="김 범수" userId="863329ffd88cf9fc" providerId="LiveId" clId="{1F3487A3-0F6D-42AA-B671-4386FBB58C4C}" dt="2023-08-19T10:22:48.411" v="9928" actId="1076"/>
          <ac:spMkLst>
            <pc:docMk/>
            <pc:sldMk cId="1991155822" sldId="320"/>
            <ac:spMk id="4" creationId="{1E00D635-545E-BA79-558D-2C9CA4C414A7}"/>
          </ac:spMkLst>
        </pc:spChg>
        <pc:spChg chg="add mod">
          <ac:chgData name="김 범수" userId="863329ffd88cf9fc" providerId="LiveId" clId="{1F3487A3-0F6D-42AA-B671-4386FBB58C4C}" dt="2023-08-19T10:26:41.638" v="10688" actId="164"/>
          <ac:spMkLst>
            <pc:docMk/>
            <pc:sldMk cId="1991155822" sldId="320"/>
            <ac:spMk id="7" creationId="{6D9B1E52-697E-C41D-22BF-DDCD78A7E50E}"/>
          </ac:spMkLst>
        </pc:spChg>
        <pc:grpChg chg="add mod">
          <ac:chgData name="김 범수" userId="863329ffd88cf9fc" providerId="LiveId" clId="{1F3487A3-0F6D-42AA-B671-4386FBB58C4C}" dt="2023-08-19T10:26:43.343" v="10689" actId="1076"/>
          <ac:grpSpMkLst>
            <pc:docMk/>
            <pc:sldMk cId="1991155822" sldId="320"/>
            <ac:grpSpMk id="8" creationId="{6AC8820A-FF0C-30BD-4FBF-BF7950F47A48}"/>
          </ac:grpSpMkLst>
        </pc:grpChg>
        <pc:picChg chg="add mod">
          <ac:chgData name="김 범수" userId="863329ffd88cf9fc" providerId="LiveId" clId="{1F3487A3-0F6D-42AA-B671-4386FBB58C4C}" dt="2023-08-19T10:26:41.638" v="10688" actId="164"/>
          <ac:picMkLst>
            <pc:docMk/>
            <pc:sldMk cId="1991155822" sldId="320"/>
            <ac:picMk id="5" creationId="{657D6246-F7DE-54A5-E354-7DC5B2A8AFA1}"/>
          </ac:picMkLst>
        </pc:picChg>
        <pc:picChg chg="del">
          <ac:chgData name="김 범수" userId="863329ffd88cf9fc" providerId="LiveId" clId="{1F3487A3-0F6D-42AA-B671-4386FBB58C4C}" dt="2023-08-19T10:22:59.428" v="10016" actId="478"/>
          <ac:picMkLst>
            <pc:docMk/>
            <pc:sldMk cId="1991155822" sldId="320"/>
            <ac:picMk id="6" creationId="{C9FE996A-70D1-E607-9638-344588090986}"/>
          </ac:picMkLst>
        </pc:picChg>
      </pc:sldChg>
      <pc:sldChg chg="modSp add mod">
        <pc:chgData name="김 범수" userId="863329ffd88cf9fc" providerId="LiveId" clId="{1F3487A3-0F6D-42AA-B671-4386FBB58C4C}" dt="2023-08-19T10:32:45.635" v="10736" actId="12789"/>
        <pc:sldMkLst>
          <pc:docMk/>
          <pc:sldMk cId="2531268841" sldId="321"/>
        </pc:sldMkLst>
        <pc:spChg chg="mod">
          <ac:chgData name="김 범수" userId="863329ffd88cf9fc" providerId="LiveId" clId="{1F3487A3-0F6D-42AA-B671-4386FBB58C4C}" dt="2023-08-19T10:32:45.635" v="10736" actId="12789"/>
          <ac:spMkLst>
            <pc:docMk/>
            <pc:sldMk cId="2531268841" sldId="321"/>
            <ac:spMk id="4" creationId="{1E00D635-545E-BA79-558D-2C9CA4C414A7}"/>
          </ac:spMkLst>
        </pc:spChg>
      </pc:sldChg>
      <pc:sldChg chg="addSp delSp modSp add mod ord">
        <pc:chgData name="김 범수" userId="863329ffd88cf9fc" providerId="LiveId" clId="{1F3487A3-0F6D-42AA-B671-4386FBB58C4C}" dt="2023-08-19T10:39:00.716" v="11416" actId="1076"/>
        <pc:sldMkLst>
          <pc:docMk/>
          <pc:sldMk cId="4086343258" sldId="322"/>
        </pc:sldMkLst>
        <pc:spChg chg="mod">
          <ac:chgData name="김 범수" userId="863329ffd88cf9fc" providerId="LiveId" clId="{1F3487A3-0F6D-42AA-B671-4386FBB58C4C}" dt="2023-08-19T10:39:00.716" v="11416" actId="1076"/>
          <ac:spMkLst>
            <pc:docMk/>
            <pc:sldMk cId="4086343258" sldId="322"/>
            <ac:spMk id="2" creationId="{3FEB8000-F1C5-4E1E-5968-A80731C2D5B6}"/>
          </ac:spMkLst>
        </pc:spChg>
        <pc:grpChg chg="del">
          <ac:chgData name="김 범수" userId="863329ffd88cf9fc" providerId="LiveId" clId="{1F3487A3-0F6D-42AA-B671-4386FBB58C4C}" dt="2023-08-19T10:36:29.328" v="11103" actId="478"/>
          <ac:grpSpMkLst>
            <pc:docMk/>
            <pc:sldMk cId="4086343258" sldId="322"/>
            <ac:grpSpMk id="8" creationId="{6AC8820A-FF0C-30BD-4FBF-BF7950F47A48}"/>
          </ac:grpSpMkLst>
        </pc:grpChg>
        <pc:picChg chg="add mod">
          <ac:chgData name="김 범수" userId="863329ffd88cf9fc" providerId="LiveId" clId="{1F3487A3-0F6D-42AA-B671-4386FBB58C4C}" dt="2023-08-19T10:36:46.385" v="11109" actId="1076"/>
          <ac:picMkLst>
            <pc:docMk/>
            <pc:sldMk cId="4086343258" sldId="322"/>
            <ac:picMk id="6" creationId="{85B3C44D-FF36-1AAA-3AB2-B4B0B6A2E8BA}"/>
          </ac:picMkLst>
        </pc:picChg>
      </pc:sldChg>
      <pc:sldChg chg="modSp add mod">
        <pc:chgData name="김 범수" userId="863329ffd88cf9fc" providerId="LiveId" clId="{1F3487A3-0F6D-42AA-B671-4386FBB58C4C}" dt="2023-08-19T10:35:43.253" v="10914" actId="6549"/>
        <pc:sldMkLst>
          <pc:docMk/>
          <pc:sldMk cId="1287975050" sldId="323"/>
        </pc:sldMkLst>
        <pc:spChg chg="mod">
          <ac:chgData name="김 범수" userId="863329ffd88cf9fc" providerId="LiveId" clId="{1F3487A3-0F6D-42AA-B671-4386FBB58C4C}" dt="2023-08-19T10:35:43.253" v="10914" actId="6549"/>
          <ac:spMkLst>
            <pc:docMk/>
            <pc:sldMk cId="1287975050" sldId="323"/>
            <ac:spMk id="2" creationId="{3FEB8000-F1C5-4E1E-5968-A80731C2D5B6}"/>
          </ac:spMkLst>
        </pc:spChg>
      </pc:sldChg>
      <pc:sldChg chg="addSp delSp modSp add mod">
        <pc:chgData name="김 범수" userId="863329ffd88cf9fc" providerId="LiveId" clId="{1F3487A3-0F6D-42AA-B671-4386FBB58C4C}" dt="2023-08-19T10:37:50.674" v="11137" actId="208"/>
        <pc:sldMkLst>
          <pc:docMk/>
          <pc:sldMk cId="2214636981" sldId="324"/>
        </pc:sldMkLst>
        <pc:picChg chg="add mod">
          <ac:chgData name="김 범수" userId="863329ffd88cf9fc" providerId="LiveId" clId="{1F3487A3-0F6D-42AA-B671-4386FBB58C4C}" dt="2023-08-19T10:37:50.674" v="11137" actId="208"/>
          <ac:picMkLst>
            <pc:docMk/>
            <pc:sldMk cId="2214636981" sldId="324"/>
            <ac:picMk id="5" creationId="{E627D993-EC5F-C6BF-7BE0-F14C933D8BF4}"/>
          </ac:picMkLst>
        </pc:picChg>
        <pc:picChg chg="del">
          <ac:chgData name="김 범수" userId="863329ffd88cf9fc" providerId="LiveId" clId="{1F3487A3-0F6D-42AA-B671-4386FBB58C4C}" dt="2023-08-19T10:37:39.575" v="11131" actId="478"/>
          <ac:picMkLst>
            <pc:docMk/>
            <pc:sldMk cId="2214636981" sldId="324"/>
            <ac:picMk id="6" creationId="{85B3C44D-FF36-1AAA-3AB2-B4B0B6A2E8BA}"/>
          </ac:picMkLst>
        </pc:picChg>
      </pc:sldChg>
      <pc:sldChg chg="delSp modSp add mod">
        <pc:chgData name="김 범수" userId="863329ffd88cf9fc" providerId="LiveId" clId="{1F3487A3-0F6D-42AA-B671-4386FBB58C4C}" dt="2023-08-19T10:39:21.479" v="11542" actId="20577"/>
        <pc:sldMkLst>
          <pc:docMk/>
          <pc:sldMk cId="3137794585" sldId="325"/>
        </pc:sldMkLst>
        <pc:spChg chg="mod">
          <ac:chgData name="김 범수" userId="863329ffd88cf9fc" providerId="LiveId" clId="{1F3487A3-0F6D-42AA-B671-4386FBB58C4C}" dt="2023-08-19T10:39:21.479" v="11542" actId="20577"/>
          <ac:spMkLst>
            <pc:docMk/>
            <pc:sldMk cId="3137794585" sldId="325"/>
            <ac:spMk id="2" creationId="{3FEB8000-F1C5-4E1E-5968-A80731C2D5B6}"/>
          </ac:spMkLst>
        </pc:spChg>
        <pc:picChg chg="del">
          <ac:chgData name="김 범수" userId="863329ffd88cf9fc" providerId="LiveId" clId="{1F3487A3-0F6D-42AA-B671-4386FBB58C4C}" dt="2023-08-19T10:39:09.101" v="11418" actId="478"/>
          <ac:picMkLst>
            <pc:docMk/>
            <pc:sldMk cId="3137794585" sldId="325"/>
            <ac:picMk id="6" creationId="{85B3C44D-FF36-1AAA-3AB2-B4B0B6A2E8BA}"/>
          </ac:picMkLst>
        </pc:picChg>
      </pc:sldChg>
      <pc:sldChg chg="modSp add mod">
        <pc:chgData name="김 범수" userId="863329ffd88cf9fc" providerId="LiveId" clId="{1F3487A3-0F6D-42AA-B671-4386FBB58C4C}" dt="2023-08-20T01:10:08.472" v="11567" actId="20577"/>
        <pc:sldMkLst>
          <pc:docMk/>
          <pc:sldMk cId="768242417" sldId="326"/>
        </pc:sldMkLst>
        <pc:spChg chg="mod">
          <ac:chgData name="김 범수" userId="863329ffd88cf9fc" providerId="LiveId" clId="{1F3487A3-0F6D-42AA-B671-4386FBB58C4C}" dt="2023-08-20T01:10:08.472" v="11567" actId="20577"/>
          <ac:spMkLst>
            <pc:docMk/>
            <pc:sldMk cId="768242417" sldId="326"/>
            <ac:spMk id="3" creationId="{4D206B9E-351E-7126-7105-52084ED59FAE}"/>
          </ac:spMkLst>
        </pc:spChg>
      </pc:sldChg>
      <pc:sldChg chg="addSp delSp modSp add mod">
        <pc:chgData name="김 범수" userId="863329ffd88cf9fc" providerId="LiveId" clId="{1F3487A3-0F6D-42AA-B671-4386FBB58C4C}" dt="2023-08-20T01:30:37.101" v="14702"/>
        <pc:sldMkLst>
          <pc:docMk/>
          <pc:sldMk cId="1884761920" sldId="327"/>
        </pc:sldMkLst>
        <pc:spChg chg="add mod">
          <ac:chgData name="김 범수" userId="863329ffd88cf9fc" providerId="LiveId" clId="{1F3487A3-0F6D-42AA-B671-4386FBB58C4C}" dt="2023-08-20T01:17:13.247" v="12524" actId="20577"/>
          <ac:spMkLst>
            <pc:docMk/>
            <pc:sldMk cId="1884761920" sldId="327"/>
            <ac:spMk id="2" creationId="{D8F177D6-EB9F-2425-054A-B74CC05E9C81}"/>
          </ac:spMkLst>
        </pc:spChg>
        <pc:spChg chg="mod">
          <ac:chgData name="김 범수" userId="863329ffd88cf9fc" providerId="LiveId" clId="{1F3487A3-0F6D-42AA-B671-4386FBB58C4C}" dt="2023-08-20T01:30:37.101" v="14702"/>
          <ac:spMkLst>
            <pc:docMk/>
            <pc:sldMk cId="1884761920" sldId="327"/>
            <ac:spMk id="4" creationId="{1E00D635-545E-BA79-558D-2C9CA4C414A7}"/>
          </ac:spMkLst>
        </pc:spChg>
        <pc:spChg chg="add mod">
          <ac:chgData name="김 범수" userId="863329ffd88cf9fc" providerId="LiveId" clId="{1F3487A3-0F6D-42AA-B671-4386FBB58C4C}" dt="2023-08-20T01:13:25.429" v="11986" actId="164"/>
          <ac:spMkLst>
            <pc:docMk/>
            <pc:sldMk cId="1884761920" sldId="327"/>
            <ac:spMk id="12" creationId="{7EE8DF47-45D1-238C-7B68-3EF18F2A4C17}"/>
          </ac:spMkLst>
        </pc:spChg>
        <pc:spChg chg="add mod">
          <ac:chgData name="김 범수" userId="863329ffd88cf9fc" providerId="LiveId" clId="{1F3487A3-0F6D-42AA-B671-4386FBB58C4C}" dt="2023-08-20T01:14:22.600" v="12052" actId="164"/>
          <ac:spMkLst>
            <pc:docMk/>
            <pc:sldMk cId="1884761920" sldId="327"/>
            <ac:spMk id="14" creationId="{040D614A-02DC-E544-17C8-1DCF29DFCE2E}"/>
          </ac:spMkLst>
        </pc:spChg>
        <pc:spChg chg="add mod">
          <ac:chgData name="김 범수" userId="863329ffd88cf9fc" providerId="LiveId" clId="{1F3487A3-0F6D-42AA-B671-4386FBB58C4C}" dt="2023-08-20T01:14:22.600" v="12052" actId="164"/>
          <ac:spMkLst>
            <pc:docMk/>
            <pc:sldMk cId="1884761920" sldId="327"/>
            <ac:spMk id="15" creationId="{11F7773C-5F15-588B-B595-52CD2A2C1E84}"/>
          </ac:spMkLst>
        </pc:spChg>
        <pc:spChg chg="add mod">
          <ac:chgData name="김 범수" userId="863329ffd88cf9fc" providerId="LiveId" clId="{1F3487A3-0F6D-42AA-B671-4386FBB58C4C}" dt="2023-08-20T01:14:22.600" v="12052" actId="164"/>
          <ac:spMkLst>
            <pc:docMk/>
            <pc:sldMk cId="1884761920" sldId="327"/>
            <ac:spMk id="16" creationId="{B1268C80-1C33-25B4-A8F2-4286ABF01117}"/>
          </ac:spMkLst>
        </pc:spChg>
        <pc:grpChg chg="del">
          <ac:chgData name="김 범수" userId="863329ffd88cf9fc" providerId="LiveId" clId="{1F3487A3-0F6D-42AA-B671-4386FBB58C4C}" dt="2023-08-20T01:10:41.291" v="11571" actId="478"/>
          <ac:grpSpMkLst>
            <pc:docMk/>
            <pc:sldMk cId="1884761920" sldId="327"/>
            <ac:grpSpMk id="10" creationId="{330F8F26-11F6-7212-332B-28062A94E457}"/>
          </ac:grpSpMkLst>
        </pc:grpChg>
        <pc:grpChg chg="add mod">
          <ac:chgData name="김 범수" userId="863329ffd88cf9fc" providerId="LiveId" clId="{1F3487A3-0F6D-42AA-B671-4386FBB58C4C}" dt="2023-08-20T01:14:23.453" v="12053" actId="164"/>
          <ac:grpSpMkLst>
            <pc:docMk/>
            <pc:sldMk cId="1884761920" sldId="327"/>
            <ac:grpSpMk id="13" creationId="{4FB723DE-FAF9-6DE4-7A98-22679B681BDC}"/>
          </ac:grpSpMkLst>
        </pc:grpChg>
        <pc:grpChg chg="add mod">
          <ac:chgData name="김 범수" userId="863329ffd88cf9fc" providerId="LiveId" clId="{1F3487A3-0F6D-42AA-B671-4386FBB58C4C}" dt="2023-08-20T01:14:23.453" v="12053" actId="164"/>
          <ac:grpSpMkLst>
            <pc:docMk/>
            <pc:sldMk cId="1884761920" sldId="327"/>
            <ac:grpSpMk id="17" creationId="{9E95504C-8ADF-7F7A-5851-494ED83EB461}"/>
          </ac:grpSpMkLst>
        </pc:grpChg>
        <pc:grpChg chg="add del mod">
          <ac:chgData name="김 범수" userId="863329ffd88cf9fc" providerId="LiveId" clId="{1F3487A3-0F6D-42AA-B671-4386FBB58C4C}" dt="2023-08-20T01:17:19.045" v="12525" actId="478"/>
          <ac:grpSpMkLst>
            <pc:docMk/>
            <pc:sldMk cId="1884761920" sldId="327"/>
            <ac:grpSpMk id="18" creationId="{92C20B1D-38B7-0CC0-52CB-1A23C2D41656}"/>
          </ac:grpSpMkLst>
        </pc:grpChg>
        <pc:picChg chg="add mod">
          <ac:chgData name="김 범수" userId="863329ffd88cf9fc" providerId="LiveId" clId="{1F3487A3-0F6D-42AA-B671-4386FBB58C4C}" dt="2023-08-20T01:30:30.879" v="14701" actId="1076"/>
          <ac:picMkLst>
            <pc:docMk/>
            <pc:sldMk cId="1884761920" sldId="327"/>
            <ac:picMk id="5" creationId="{32FA248C-E95F-B3A9-029A-2AE6179BB774}"/>
          </ac:picMkLst>
        </pc:picChg>
        <pc:picChg chg="add mod">
          <ac:chgData name="김 범수" userId="863329ffd88cf9fc" providerId="LiveId" clId="{1F3487A3-0F6D-42AA-B671-4386FBB58C4C}" dt="2023-08-20T01:13:25.429" v="11986" actId="164"/>
          <ac:picMkLst>
            <pc:docMk/>
            <pc:sldMk cId="1884761920" sldId="327"/>
            <ac:picMk id="9" creationId="{DE2BFA72-64DD-1AD8-5C2A-1DB49402FB21}"/>
          </ac:picMkLst>
        </pc:picChg>
        <pc:cxnChg chg="mod">
          <ac:chgData name="김 범수" userId="863329ffd88cf9fc" providerId="LiveId" clId="{1F3487A3-0F6D-42AA-B671-4386FBB58C4C}" dt="2023-08-20T01:10:41.291" v="11571" actId="478"/>
          <ac:cxnSpMkLst>
            <pc:docMk/>
            <pc:sldMk cId="1884761920" sldId="327"/>
            <ac:cxnSpMk id="5" creationId="{0955171E-D3A2-E7DD-AC3D-1FFBA228755D}"/>
          </ac:cxnSpMkLst>
        </pc:cxnChg>
        <pc:cxnChg chg="mod">
          <ac:chgData name="김 범수" userId="863329ffd88cf9fc" providerId="LiveId" clId="{1F3487A3-0F6D-42AA-B671-4386FBB58C4C}" dt="2023-08-20T01:10:41.291" v="11571" actId="478"/>
          <ac:cxnSpMkLst>
            <pc:docMk/>
            <pc:sldMk cId="1884761920" sldId="327"/>
            <ac:cxnSpMk id="6" creationId="{9A59DDE3-02B7-E11B-C1E2-903FD1845005}"/>
          </ac:cxnSpMkLst>
        </pc:cxnChg>
      </pc:sldChg>
      <pc:sldChg chg="modSp add mod ord">
        <pc:chgData name="김 범수" userId="863329ffd88cf9fc" providerId="LiveId" clId="{1F3487A3-0F6D-42AA-B671-4386FBB58C4C}" dt="2023-08-20T01:19:41.314" v="13080" actId="1076"/>
        <pc:sldMkLst>
          <pc:docMk/>
          <pc:sldMk cId="887604516" sldId="328"/>
        </pc:sldMkLst>
        <pc:spChg chg="mod">
          <ac:chgData name="김 범수" userId="863329ffd88cf9fc" providerId="LiveId" clId="{1F3487A3-0F6D-42AA-B671-4386FBB58C4C}" dt="2023-08-20T01:18:45.127" v="12877" actId="20577"/>
          <ac:spMkLst>
            <pc:docMk/>
            <pc:sldMk cId="887604516" sldId="328"/>
            <ac:spMk id="2" creationId="{D8F177D6-EB9F-2425-054A-B74CC05E9C81}"/>
          </ac:spMkLst>
        </pc:spChg>
        <pc:spChg chg="mod">
          <ac:chgData name="김 범수" userId="863329ffd88cf9fc" providerId="LiveId" clId="{1F3487A3-0F6D-42AA-B671-4386FBB58C4C}" dt="2023-08-20T01:14:36.882" v="12060" actId="113"/>
          <ac:spMkLst>
            <pc:docMk/>
            <pc:sldMk cId="887604516" sldId="328"/>
            <ac:spMk id="14" creationId="{040D614A-02DC-E544-17C8-1DCF29DFCE2E}"/>
          </ac:spMkLst>
        </pc:spChg>
        <pc:spChg chg="mod">
          <ac:chgData name="김 범수" userId="863329ffd88cf9fc" providerId="LiveId" clId="{1F3487A3-0F6D-42AA-B671-4386FBB58C4C}" dt="2023-08-20T01:14:36.882" v="12060" actId="113"/>
          <ac:spMkLst>
            <pc:docMk/>
            <pc:sldMk cId="887604516" sldId="328"/>
            <ac:spMk id="15" creationId="{11F7773C-5F15-588B-B595-52CD2A2C1E84}"/>
          </ac:spMkLst>
        </pc:spChg>
        <pc:grpChg chg="mod">
          <ac:chgData name="김 범수" userId="863329ffd88cf9fc" providerId="LiveId" clId="{1F3487A3-0F6D-42AA-B671-4386FBB58C4C}" dt="2023-08-20T01:19:41.314" v="13080" actId="1076"/>
          <ac:grpSpMkLst>
            <pc:docMk/>
            <pc:sldMk cId="887604516" sldId="328"/>
            <ac:grpSpMk id="18" creationId="{92C20B1D-38B7-0CC0-52CB-1A23C2D41656}"/>
          </ac:grpSpMkLst>
        </pc:grpChg>
      </pc:sldChg>
      <pc:sldChg chg="addSp delSp modSp add mod">
        <pc:chgData name="김 범수" userId="863329ffd88cf9fc" providerId="LiveId" clId="{1F3487A3-0F6D-42AA-B671-4386FBB58C4C}" dt="2023-08-20T01:31:03.570" v="14713" actId="1076"/>
        <pc:sldMkLst>
          <pc:docMk/>
          <pc:sldMk cId="100091404" sldId="329"/>
        </pc:sldMkLst>
        <pc:spChg chg="mod">
          <ac:chgData name="김 범수" userId="863329ffd88cf9fc" providerId="LiveId" clId="{1F3487A3-0F6D-42AA-B671-4386FBB58C4C}" dt="2023-08-20T01:31:02.109" v="14712" actId="207"/>
          <ac:spMkLst>
            <pc:docMk/>
            <pc:sldMk cId="100091404" sldId="329"/>
            <ac:spMk id="2" creationId="{D8F177D6-EB9F-2425-054A-B74CC05E9C81}"/>
          </ac:spMkLst>
        </pc:spChg>
        <pc:spChg chg="del">
          <ac:chgData name="김 범수" userId="863329ffd88cf9fc" providerId="LiveId" clId="{1F3487A3-0F6D-42AA-B671-4386FBB58C4C}" dt="2023-08-20T01:30:39.680" v="14703" actId="478"/>
          <ac:spMkLst>
            <pc:docMk/>
            <pc:sldMk cId="100091404" sldId="329"/>
            <ac:spMk id="4" creationId="{1E00D635-545E-BA79-558D-2C9CA4C414A7}"/>
          </ac:spMkLst>
        </pc:spChg>
        <pc:spChg chg="add mod">
          <ac:chgData name="김 범수" userId="863329ffd88cf9fc" providerId="LiveId" clId="{1F3487A3-0F6D-42AA-B671-4386FBB58C4C}" dt="2023-08-20T01:30:39.871" v="14704"/>
          <ac:spMkLst>
            <pc:docMk/>
            <pc:sldMk cId="100091404" sldId="329"/>
            <ac:spMk id="6" creationId="{5E5F587C-EE13-01F3-05E8-3EDD5F9714E9}"/>
          </ac:spMkLst>
        </pc:spChg>
        <pc:picChg chg="add mod">
          <ac:chgData name="김 범수" userId="863329ffd88cf9fc" providerId="LiveId" clId="{1F3487A3-0F6D-42AA-B671-4386FBB58C4C}" dt="2023-08-20T01:31:03.570" v="14713" actId="1076"/>
          <ac:picMkLst>
            <pc:docMk/>
            <pc:sldMk cId="100091404" sldId="329"/>
            <ac:picMk id="5" creationId="{0D6C75A2-BE7E-5C9E-97F7-F13BFCFC8F99}"/>
          </ac:picMkLst>
        </pc:picChg>
      </pc:sldChg>
      <pc:sldChg chg="modSp add mod">
        <pc:chgData name="김 범수" userId="863329ffd88cf9fc" providerId="LiveId" clId="{1F3487A3-0F6D-42AA-B671-4386FBB58C4C}" dt="2023-08-20T01:28:30.403" v="14650" actId="6549"/>
        <pc:sldMkLst>
          <pc:docMk/>
          <pc:sldMk cId="1335033620" sldId="330"/>
        </pc:sldMkLst>
        <pc:spChg chg="mod">
          <ac:chgData name="김 범수" userId="863329ffd88cf9fc" providerId="LiveId" clId="{1F3487A3-0F6D-42AA-B671-4386FBB58C4C}" dt="2023-08-20T01:28:30.403" v="14650" actId="6549"/>
          <ac:spMkLst>
            <pc:docMk/>
            <pc:sldMk cId="1335033620" sldId="330"/>
            <ac:spMk id="3" creationId="{4D206B9E-351E-7126-7105-52084ED59FAE}"/>
          </ac:spMkLst>
        </pc:spChg>
      </pc:sldChg>
      <pc:sldChg chg="addSp delSp modSp add mod">
        <pc:chgData name="김 범수" userId="863329ffd88cf9fc" providerId="LiveId" clId="{1F3487A3-0F6D-42AA-B671-4386FBB58C4C}" dt="2023-08-20T01:28:35.229" v="14652" actId="1076"/>
        <pc:sldMkLst>
          <pc:docMk/>
          <pc:sldMk cId="216500678" sldId="331"/>
        </pc:sldMkLst>
        <pc:spChg chg="mod">
          <ac:chgData name="김 범수" userId="863329ffd88cf9fc" providerId="LiveId" clId="{1F3487A3-0F6D-42AA-B671-4386FBB58C4C}" dt="2023-08-20T01:23:00.016" v="13536" actId="207"/>
          <ac:spMkLst>
            <pc:docMk/>
            <pc:sldMk cId="216500678" sldId="331"/>
            <ac:spMk id="2" creationId="{D8F177D6-EB9F-2425-054A-B74CC05E9C81}"/>
          </ac:spMkLst>
        </pc:spChg>
        <pc:spChg chg="mod">
          <ac:chgData name="김 범수" userId="863329ffd88cf9fc" providerId="LiveId" clId="{1F3487A3-0F6D-42AA-B671-4386FBB58C4C}" dt="2023-08-20T01:28:35.229" v="14652" actId="1076"/>
          <ac:spMkLst>
            <pc:docMk/>
            <pc:sldMk cId="216500678" sldId="331"/>
            <ac:spMk id="4" creationId="{1E00D635-545E-BA79-558D-2C9CA4C414A7}"/>
          </ac:spMkLst>
        </pc:spChg>
        <pc:spChg chg="add mod">
          <ac:chgData name="김 범수" userId="863329ffd88cf9fc" providerId="LiveId" clId="{1F3487A3-0F6D-42AA-B671-4386FBB58C4C}" dt="2023-08-20T01:22:29.680" v="13508" actId="164"/>
          <ac:spMkLst>
            <pc:docMk/>
            <pc:sldMk cId="216500678" sldId="331"/>
            <ac:spMk id="6" creationId="{9B9C30DE-E7D9-E268-D400-557157DF7AD3}"/>
          </ac:spMkLst>
        </pc:spChg>
        <pc:grpChg chg="add mod">
          <ac:chgData name="김 범수" userId="863329ffd88cf9fc" providerId="LiveId" clId="{1F3487A3-0F6D-42AA-B671-4386FBB58C4C}" dt="2023-08-20T01:22:31.036" v="13509" actId="1076"/>
          <ac:grpSpMkLst>
            <pc:docMk/>
            <pc:sldMk cId="216500678" sldId="331"/>
            <ac:grpSpMk id="3" creationId="{4BA10A0C-550A-1E60-9045-28D09FC7A490}"/>
          </ac:grpSpMkLst>
        </pc:grpChg>
        <pc:grpChg chg="del">
          <ac:chgData name="김 범수" userId="863329ffd88cf9fc" providerId="LiveId" clId="{1F3487A3-0F6D-42AA-B671-4386FBB58C4C}" dt="2023-08-20T01:19:35.803" v="13077" actId="478"/>
          <ac:grpSpMkLst>
            <pc:docMk/>
            <pc:sldMk cId="216500678" sldId="331"/>
            <ac:grpSpMk id="13" creationId="{4FB723DE-FAF9-6DE4-7A98-22679B681BDC}"/>
          </ac:grpSpMkLst>
        </pc:grpChg>
        <pc:grpChg chg="del">
          <ac:chgData name="김 범수" userId="863329ffd88cf9fc" providerId="LiveId" clId="{1F3487A3-0F6D-42AA-B671-4386FBB58C4C}" dt="2023-08-20T01:19:37.709" v="13078" actId="478"/>
          <ac:grpSpMkLst>
            <pc:docMk/>
            <pc:sldMk cId="216500678" sldId="331"/>
            <ac:grpSpMk id="18" creationId="{92C20B1D-38B7-0CC0-52CB-1A23C2D41656}"/>
          </ac:grpSpMkLst>
        </pc:grpChg>
        <pc:picChg chg="add mod">
          <ac:chgData name="김 범수" userId="863329ffd88cf9fc" providerId="LiveId" clId="{1F3487A3-0F6D-42AA-B671-4386FBB58C4C}" dt="2023-08-20T01:22:29.680" v="13508" actId="164"/>
          <ac:picMkLst>
            <pc:docMk/>
            <pc:sldMk cId="216500678" sldId="331"/>
            <ac:picMk id="5" creationId="{A03E7313-0DE0-B1D5-538E-9BAEACC8090C}"/>
          </ac:picMkLst>
        </pc:picChg>
        <pc:picChg chg="del">
          <ac:chgData name="김 범수" userId="863329ffd88cf9fc" providerId="LiveId" clId="{1F3487A3-0F6D-42AA-B671-4386FBB58C4C}" dt="2023-08-20T01:19:35.803" v="13077" actId="478"/>
          <ac:picMkLst>
            <pc:docMk/>
            <pc:sldMk cId="216500678" sldId="331"/>
            <ac:picMk id="9" creationId="{DE2BFA72-64DD-1AD8-5C2A-1DB49402FB21}"/>
          </ac:picMkLst>
        </pc:picChg>
      </pc:sldChg>
      <pc:sldChg chg="addSp delSp modSp add mod">
        <pc:chgData name="김 범수" userId="863329ffd88cf9fc" providerId="LiveId" clId="{1F3487A3-0F6D-42AA-B671-4386FBB58C4C}" dt="2023-08-20T01:29:58.261" v="14695" actId="1076"/>
        <pc:sldMkLst>
          <pc:docMk/>
          <pc:sldMk cId="1167010949" sldId="332"/>
        </pc:sldMkLst>
        <pc:spChg chg="mod">
          <ac:chgData name="김 범수" userId="863329ffd88cf9fc" providerId="LiveId" clId="{1F3487A3-0F6D-42AA-B671-4386FBB58C4C}" dt="2023-08-20T01:27:10.638" v="14429" actId="20577"/>
          <ac:spMkLst>
            <pc:docMk/>
            <pc:sldMk cId="1167010949" sldId="332"/>
            <ac:spMk id="2" creationId="{D8F177D6-EB9F-2425-054A-B74CC05E9C81}"/>
          </ac:spMkLst>
        </pc:spChg>
        <pc:spChg chg="mod">
          <ac:chgData name="김 범수" userId="863329ffd88cf9fc" providerId="LiveId" clId="{1F3487A3-0F6D-42AA-B671-4386FBB58C4C}" dt="2023-08-20T01:29:58.261" v="14695" actId="1076"/>
          <ac:spMkLst>
            <pc:docMk/>
            <pc:sldMk cId="1167010949" sldId="332"/>
            <ac:spMk id="4" creationId="{1E00D635-545E-BA79-558D-2C9CA4C414A7}"/>
          </ac:spMkLst>
        </pc:spChg>
        <pc:picChg chg="del">
          <ac:chgData name="김 범수" userId="863329ffd88cf9fc" providerId="LiveId" clId="{1F3487A3-0F6D-42AA-B671-4386FBB58C4C}" dt="2023-08-20T01:24:56.604" v="13969" actId="478"/>
          <ac:picMkLst>
            <pc:docMk/>
            <pc:sldMk cId="1167010949" sldId="332"/>
            <ac:picMk id="5" creationId="{A03E7313-0DE0-B1D5-538E-9BAEACC8090C}"/>
          </ac:picMkLst>
        </pc:picChg>
        <pc:picChg chg="add mod">
          <ac:chgData name="김 범수" userId="863329ffd88cf9fc" providerId="LiveId" clId="{1F3487A3-0F6D-42AA-B671-4386FBB58C4C}" dt="2023-08-20T01:25:57.272" v="14142" actId="1076"/>
          <ac:picMkLst>
            <pc:docMk/>
            <pc:sldMk cId="1167010949" sldId="332"/>
            <ac:picMk id="6" creationId="{BCE73B16-3BDF-D31C-CB4B-456140E6315B}"/>
          </ac:picMkLst>
        </pc:picChg>
      </pc:sldChg>
      <pc:sldChg chg="addSp modSp add mod">
        <pc:chgData name="김 범수" userId="863329ffd88cf9fc" providerId="LiveId" clId="{1F3487A3-0F6D-42AA-B671-4386FBB58C4C}" dt="2023-08-20T01:41:24.004" v="15388" actId="5793"/>
        <pc:sldMkLst>
          <pc:docMk/>
          <pc:sldMk cId="1614174152" sldId="333"/>
        </pc:sldMkLst>
        <pc:spChg chg="mod">
          <ac:chgData name="김 범수" userId="863329ffd88cf9fc" providerId="LiveId" clId="{1F3487A3-0F6D-42AA-B671-4386FBB58C4C}" dt="2023-08-20T01:29:53.551" v="14694" actId="1076"/>
          <ac:spMkLst>
            <pc:docMk/>
            <pc:sldMk cId="1614174152" sldId="333"/>
            <ac:spMk id="2" creationId="{D8F177D6-EB9F-2425-054A-B74CC05E9C81}"/>
          </ac:spMkLst>
        </pc:spChg>
        <pc:spChg chg="mod">
          <ac:chgData name="김 범수" userId="863329ffd88cf9fc" providerId="LiveId" clId="{1F3487A3-0F6D-42AA-B671-4386FBB58C4C}" dt="2023-08-20T01:30:10.488" v="14697" actId="1076"/>
          <ac:spMkLst>
            <pc:docMk/>
            <pc:sldMk cId="1614174152" sldId="333"/>
            <ac:spMk id="4" creationId="{1E00D635-545E-BA79-558D-2C9CA4C414A7}"/>
          </ac:spMkLst>
        </pc:spChg>
        <pc:spChg chg="add mod">
          <ac:chgData name="김 범수" userId="863329ffd88cf9fc" providerId="LiveId" clId="{1F3487A3-0F6D-42AA-B671-4386FBB58C4C}" dt="2023-08-20T01:41:24.004" v="15388" actId="5793"/>
          <ac:spMkLst>
            <pc:docMk/>
            <pc:sldMk cId="1614174152" sldId="333"/>
            <ac:spMk id="6" creationId="{0B20A5F3-1C2D-5655-FBBC-74989395D974}"/>
          </ac:spMkLst>
        </pc:spChg>
        <pc:grpChg chg="add mod">
          <ac:chgData name="김 범수" userId="863329ffd88cf9fc" providerId="LiveId" clId="{1F3487A3-0F6D-42AA-B671-4386FBB58C4C}" dt="2023-08-20T01:29:50.072" v="14693" actId="164"/>
          <ac:grpSpMkLst>
            <pc:docMk/>
            <pc:sldMk cId="1614174152" sldId="333"/>
            <ac:grpSpMk id="7" creationId="{82D3240C-B64A-EAB0-4085-58796ADA6EAA}"/>
          </ac:grpSpMkLst>
        </pc:grpChg>
        <pc:picChg chg="add mod">
          <ac:chgData name="김 범수" userId="863329ffd88cf9fc" providerId="LiveId" clId="{1F3487A3-0F6D-42AA-B671-4386FBB58C4C}" dt="2023-08-20T01:29:50.072" v="14693" actId="164"/>
          <ac:picMkLst>
            <pc:docMk/>
            <pc:sldMk cId="1614174152" sldId="333"/>
            <ac:picMk id="5" creationId="{FBDB7037-5BAF-B50F-DCE8-20A060F9700A}"/>
          </ac:picMkLst>
        </pc:picChg>
      </pc:sldChg>
      <pc:sldChg chg="modSp add mod ord">
        <pc:chgData name="김 범수" userId="863329ffd88cf9fc" providerId="LiveId" clId="{1F3487A3-0F6D-42AA-B671-4386FBB58C4C}" dt="2023-08-20T01:36:36.957" v="14881"/>
        <pc:sldMkLst>
          <pc:docMk/>
          <pc:sldMk cId="4132792850" sldId="334"/>
        </pc:sldMkLst>
        <pc:spChg chg="mod">
          <ac:chgData name="김 범수" userId="863329ffd88cf9fc" providerId="LiveId" clId="{1F3487A3-0F6D-42AA-B671-4386FBB58C4C}" dt="2023-08-20T01:35:15.764" v="14738" actId="20577"/>
          <ac:spMkLst>
            <pc:docMk/>
            <pc:sldMk cId="4132792850" sldId="334"/>
            <ac:spMk id="3" creationId="{4D206B9E-351E-7126-7105-52084ED59FAE}"/>
          </ac:spMkLst>
        </pc:spChg>
      </pc:sldChg>
      <pc:sldChg chg="addSp delSp modSp add mod">
        <pc:chgData name="김 범수" userId="863329ffd88cf9fc" providerId="LiveId" clId="{1F3487A3-0F6D-42AA-B671-4386FBB58C4C}" dt="2023-08-20T01:37:19.371" v="14894" actId="1076"/>
        <pc:sldMkLst>
          <pc:docMk/>
          <pc:sldMk cId="209782679" sldId="335"/>
        </pc:sldMkLst>
        <pc:spChg chg="del mod">
          <ac:chgData name="김 범수" userId="863329ffd88cf9fc" providerId="LiveId" clId="{1F3487A3-0F6D-42AA-B671-4386FBB58C4C}" dt="2023-08-20T01:35:22.153" v="14743" actId="478"/>
          <ac:spMkLst>
            <pc:docMk/>
            <pc:sldMk cId="209782679" sldId="335"/>
            <ac:spMk id="2" creationId="{D8F177D6-EB9F-2425-054A-B74CC05E9C81}"/>
          </ac:spMkLst>
        </pc:spChg>
        <pc:spChg chg="add mod">
          <ac:chgData name="김 범수" userId="863329ffd88cf9fc" providerId="LiveId" clId="{1F3487A3-0F6D-42AA-B671-4386FBB58C4C}" dt="2023-08-20T01:37:19.371" v="14894" actId="1076"/>
          <ac:spMkLst>
            <pc:docMk/>
            <pc:sldMk cId="209782679" sldId="335"/>
            <ac:spMk id="3" creationId="{FA1FF142-D141-4327-EABB-FF3F137DF0E6}"/>
          </ac:spMkLst>
        </pc:spChg>
        <pc:spChg chg="mod">
          <ac:chgData name="김 범수" userId="863329ffd88cf9fc" providerId="LiveId" clId="{1F3487A3-0F6D-42AA-B671-4386FBB58C4C}" dt="2023-08-20T01:35:27.783" v="14745" actId="1076"/>
          <ac:spMkLst>
            <pc:docMk/>
            <pc:sldMk cId="209782679" sldId="335"/>
            <ac:spMk id="6" creationId="{5E5F587C-EE13-01F3-05E8-3EDD5F9714E9}"/>
          </ac:spMkLst>
        </pc:spChg>
        <pc:picChg chg="del">
          <ac:chgData name="김 범수" userId="863329ffd88cf9fc" providerId="LiveId" clId="{1F3487A3-0F6D-42AA-B671-4386FBB58C4C}" dt="2023-08-20T01:35:21.049" v="14740" actId="478"/>
          <ac:picMkLst>
            <pc:docMk/>
            <pc:sldMk cId="209782679" sldId="335"/>
            <ac:picMk id="5" creationId="{0D6C75A2-BE7E-5C9E-97F7-F13BFCFC8F99}"/>
          </ac:picMkLst>
        </pc:picChg>
        <pc:picChg chg="add mod">
          <ac:chgData name="김 범수" userId="863329ffd88cf9fc" providerId="LiveId" clId="{1F3487A3-0F6D-42AA-B671-4386FBB58C4C}" dt="2023-08-20T01:37:08.689" v="14887" actId="1076"/>
          <ac:picMkLst>
            <pc:docMk/>
            <pc:sldMk cId="209782679" sldId="335"/>
            <ac:picMk id="7" creationId="{10C99EAE-3E47-5459-C52B-849CF3A8A16E}"/>
          </ac:picMkLst>
        </pc:picChg>
      </pc:sldChg>
      <pc:sldChg chg="addSp delSp modSp add mod">
        <pc:chgData name="김 범수" userId="863329ffd88cf9fc" providerId="LiveId" clId="{1F3487A3-0F6D-42AA-B671-4386FBB58C4C}" dt="2023-08-20T01:39:49.974" v="15161" actId="1076"/>
        <pc:sldMkLst>
          <pc:docMk/>
          <pc:sldMk cId="2286529209" sldId="336"/>
        </pc:sldMkLst>
        <pc:spChg chg="mod">
          <ac:chgData name="김 범수" userId="863329ffd88cf9fc" providerId="LiveId" clId="{1F3487A3-0F6D-42AA-B671-4386FBB58C4C}" dt="2023-08-20T01:38:45.924" v="15117" actId="207"/>
          <ac:spMkLst>
            <pc:docMk/>
            <pc:sldMk cId="2286529209" sldId="336"/>
            <ac:spMk id="3" creationId="{FA1FF142-D141-4327-EABB-FF3F137DF0E6}"/>
          </ac:spMkLst>
        </pc:spChg>
        <pc:spChg chg="add mod">
          <ac:chgData name="김 범수" userId="863329ffd88cf9fc" providerId="LiveId" clId="{1F3487A3-0F6D-42AA-B671-4386FBB58C4C}" dt="2023-08-20T01:39:33.394" v="15146" actId="164"/>
          <ac:spMkLst>
            <pc:docMk/>
            <pc:sldMk cId="2286529209" sldId="336"/>
            <ac:spMk id="5" creationId="{6EE8C19E-8106-AD24-9B44-EFFF5309F1F4}"/>
          </ac:spMkLst>
        </pc:spChg>
        <pc:spChg chg="add mod">
          <ac:chgData name="김 범수" userId="863329ffd88cf9fc" providerId="LiveId" clId="{1F3487A3-0F6D-42AA-B671-4386FBB58C4C}" dt="2023-08-20T01:39:33.394" v="15146" actId="164"/>
          <ac:spMkLst>
            <pc:docMk/>
            <pc:sldMk cId="2286529209" sldId="336"/>
            <ac:spMk id="9" creationId="{9BFBB467-77B7-2CF8-F184-99AA7885D52E}"/>
          </ac:spMkLst>
        </pc:spChg>
        <pc:spChg chg="add mod">
          <ac:chgData name="김 범수" userId="863329ffd88cf9fc" providerId="LiveId" clId="{1F3487A3-0F6D-42AA-B671-4386FBB58C4C}" dt="2023-08-20T01:39:43.830" v="15158" actId="1076"/>
          <ac:spMkLst>
            <pc:docMk/>
            <pc:sldMk cId="2286529209" sldId="336"/>
            <ac:spMk id="10" creationId="{7E6579EB-43F2-CB16-8638-73CE5D0F4C47}"/>
          </ac:spMkLst>
        </pc:spChg>
        <pc:grpChg chg="add mod">
          <ac:chgData name="김 범수" userId="863329ffd88cf9fc" providerId="LiveId" clId="{1F3487A3-0F6D-42AA-B671-4386FBB58C4C}" dt="2023-08-20T01:39:49.974" v="15161" actId="1076"/>
          <ac:grpSpMkLst>
            <pc:docMk/>
            <pc:sldMk cId="2286529209" sldId="336"/>
            <ac:grpSpMk id="11" creationId="{EB5FFE0D-6BA6-6900-5328-3D94E2B6BCB1}"/>
          </ac:grpSpMkLst>
        </pc:grpChg>
        <pc:picChg chg="add mod">
          <ac:chgData name="김 범수" userId="863329ffd88cf9fc" providerId="LiveId" clId="{1F3487A3-0F6D-42AA-B671-4386FBB58C4C}" dt="2023-08-20T01:39:33.394" v="15146" actId="164"/>
          <ac:picMkLst>
            <pc:docMk/>
            <pc:sldMk cId="2286529209" sldId="336"/>
            <ac:picMk id="4" creationId="{89BA2F3B-3FD1-D88F-2787-5E0E97E3C6B2}"/>
          </ac:picMkLst>
        </pc:picChg>
        <pc:picChg chg="del mod">
          <ac:chgData name="김 범수" userId="863329ffd88cf9fc" providerId="LiveId" clId="{1F3487A3-0F6D-42AA-B671-4386FBB58C4C}" dt="2023-08-20T01:38:47.870" v="15118" actId="478"/>
          <ac:picMkLst>
            <pc:docMk/>
            <pc:sldMk cId="2286529209" sldId="336"/>
            <ac:picMk id="7" creationId="{10C99EAE-3E47-5459-C52B-849CF3A8A16E}"/>
          </ac:picMkLst>
        </pc:picChg>
        <pc:picChg chg="add mod">
          <ac:chgData name="김 범수" userId="863329ffd88cf9fc" providerId="LiveId" clId="{1F3487A3-0F6D-42AA-B671-4386FBB58C4C}" dt="2023-08-20T01:39:47.002" v="15160" actId="1076"/>
          <ac:picMkLst>
            <pc:docMk/>
            <pc:sldMk cId="2286529209" sldId="336"/>
            <ac:picMk id="8" creationId="{A0DFA61F-6223-D03A-CA81-C376E067B073}"/>
          </ac:picMkLst>
        </pc:picChg>
      </pc:sldChg>
      <pc:sldChg chg="addSp modSp add mod">
        <pc:chgData name="김 범수" userId="863329ffd88cf9fc" providerId="LiveId" clId="{1F3487A3-0F6D-42AA-B671-4386FBB58C4C}" dt="2023-08-20T01:44:00.728" v="15591" actId="1076"/>
        <pc:sldMkLst>
          <pc:docMk/>
          <pc:sldMk cId="1827313518" sldId="337"/>
        </pc:sldMkLst>
        <pc:spChg chg="mod">
          <ac:chgData name="김 범수" userId="863329ffd88cf9fc" providerId="LiveId" clId="{1F3487A3-0F6D-42AA-B671-4386FBB58C4C}" dt="2023-08-20T01:43:56.684" v="15590" actId="113"/>
          <ac:spMkLst>
            <pc:docMk/>
            <pc:sldMk cId="1827313518" sldId="337"/>
            <ac:spMk id="3" creationId="{FA1FF142-D141-4327-EABB-FF3F137DF0E6}"/>
          </ac:spMkLst>
        </pc:spChg>
        <pc:spChg chg="mod">
          <ac:chgData name="김 범수" userId="863329ffd88cf9fc" providerId="LiveId" clId="{1F3487A3-0F6D-42AA-B671-4386FBB58C4C}" dt="2023-08-20T01:42:26.490" v="15426" actId="571"/>
          <ac:spMkLst>
            <pc:docMk/>
            <pc:sldMk cId="1827313518" sldId="337"/>
            <ac:spMk id="5" creationId="{6EE8C19E-8106-AD24-9B44-EFFF5309F1F4}"/>
          </ac:spMkLst>
        </pc:spChg>
        <pc:spChg chg="mod">
          <ac:chgData name="김 범수" userId="863329ffd88cf9fc" providerId="LiveId" clId="{1F3487A3-0F6D-42AA-B671-4386FBB58C4C}" dt="2023-08-20T01:42:26.490" v="15426" actId="571"/>
          <ac:spMkLst>
            <pc:docMk/>
            <pc:sldMk cId="1827313518" sldId="337"/>
            <ac:spMk id="9" creationId="{9BFBB467-77B7-2CF8-F184-99AA7885D52E}"/>
          </ac:spMkLst>
        </pc:spChg>
        <pc:spChg chg="mod">
          <ac:chgData name="김 범수" userId="863329ffd88cf9fc" providerId="LiveId" clId="{1F3487A3-0F6D-42AA-B671-4386FBB58C4C}" dt="2023-08-20T01:42:26.490" v="15426" actId="571"/>
          <ac:spMkLst>
            <pc:docMk/>
            <pc:sldMk cId="1827313518" sldId="337"/>
            <ac:spMk id="10" creationId="{7E6579EB-43F2-CB16-8638-73CE5D0F4C47}"/>
          </ac:spMkLst>
        </pc:spChg>
        <pc:spChg chg="mod">
          <ac:chgData name="김 범수" userId="863329ffd88cf9fc" providerId="LiveId" clId="{1F3487A3-0F6D-42AA-B671-4386FBB58C4C}" dt="2023-08-20T01:40:32.857" v="15316" actId="571"/>
          <ac:spMkLst>
            <pc:docMk/>
            <pc:sldMk cId="1827313518" sldId="337"/>
            <ac:spMk id="12" creationId="{C9E19A46-BEE0-695F-D516-29CCBFE8D8BC}"/>
          </ac:spMkLst>
        </pc:spChg>
        <pc:spChg chg="mod">
          <ac:chgData name="김 범수" userId="863329ffd88cf9fc" providerId="LiveId" clId="{1F3487A3-0F6D-42AA-B671-4386FBB58C4C}" dt="2023-08-20T01:40:36.411" v="15320" actId="20577"/>
          <ac:spMkLst>
            <pc:docMk/>
            <pc:sldMk cId="1827313518" sldId="337"/>
            <ac:spMk id="14" creationId="{ADDCA084-58EE-5090-8DAF-90FA67D96DA3}"/>
          </ac:spMkLst>
        </pc:spChg>
        <pc:spChg chg="mod">
          <ac:chgData name="김 범수" userId="863329ffd88cf9fc" providerId="LiveId" clId="{1F3487A3-0F6D-42AA-B671-4386FBB58C4C}" dt="2023-08-20T01:40:32.857" v="15316" actId="571"/>
          <ac:spMkLst>
            <pc:docMk/>
            <pc:sldMk cId="1827313518" sldId="337"/>
            <ac:spMk id="15" creationId="{613007F1-EA7E-27C0-3E83-5D11E47410B7}"/>
          </ac:spMkLst>
        </pc:spChg>
        <pc:spChg chg="mod">
          <ac:chgData name="김 범수" userId="863329ffd88cf9fc" providerId="LiveId" clId="{1F3487A3-0F6D-42AA-B671-4386FBB58C4C}" dt="2023-08-20T01:40:33.908" v="15317" actId="571"/>
          <ac:spMkLst>
            <pc:docMk/>
            <pc:sldMk cId="1827313518" sldId="337"/>
            <ac:spMk id="18" creationId="{4E8508EF-F492-5845-EAAF-303552AED6E3}"/>
          </ac:spMkLst>
        </pc:spChg>
        <pc:spChg chg="mod">
          <ac:chgData name="김 범수" userId="863329ffd88cf9fc" providerId="LiveId" clId="{1F3487A3-0F6D-42AA-B671-4386FBB58C4C}" dt="2023-08-20T01:40:39.718" v="15325" actId="20577"/>
          <ac:spMkLst>
            <pc:docMk/>
            <pc:sldMk cId="1827313518" sldId="337"/>
            <ac:spMk id="20" creationId="{1818482E-8EEF-8944-4072-2D9C544DA269}"/>
          </ac:spMkLst>
        </pc:spChg>
        <pc:spChg chg="mod">
          <ac:chgData name="김 범수" userId="863329ffd88cf9fc" providerId="LiveId" clId="{1F3487A3-0F6D-42AA-B671-4386FBB58C4C}" dt="2023-08-20T01:40:33.908" v="15317" actId="571"/>
          <ac:spMkLst>
            <pc:docMk/>
            <pc:sldMk cId="1827313518" sldId="337"/>
            <ac:spMk id="21" creationId="{1E9ABAA5-BA12-3C13-250E-86EAF68F3363}"/>
          </ac:spMkLst>
        </pc:spChg>
        <pc:spChg chg="add mod">
          <ac:chgData name="김 범수" userId="863329ffd88cf9fc" providerId="LiveId" clId="{1F3487A3-0F6D-42AA-B671-4386FBB58C4C}" dt="2023-08-20T01:42:51.346" v="15444" actId="1076"/>
          <ac:spMkLst>
            <pc:docMk/>
            <pc:sldMk cId="1827313518" sldId="337"/>
            <ac:spMk id="22" creationId="{B42C6B8E-C41D-B331-2195-C7E5597FAB13}"/>
          </ac:spMkLst>
        </pc:spChg>
        <pc:spChg chg="add mod">
          <ac:chgData name="김 범수" userId="863329ffd88cf9fc" providerId="LiveId" clId="{1F3487A3-0F6D-42AA-B671-4386FBB58C4C}" dt="2023-08-20T01:42:45.735" v="15442" actId="1076"/>
          <ac:spMkLst>
            <pc:docMk/>
            <pc:sldMk cId="1827313518" sldId="337"/>
            <ac:spMk id="23" creationId="{18CF9DA8-20A0-04B0-5A8D-27613C1A5916}"/>
          </ac:spMkLst>
        </pc:spChg>
        <pc:spChg chg="add mod">
          <ac:chgData name="김 범수" userId="863329ffd88cf9fc" providerId="LiveId" clId="{1F3487A3-0F6D-42AA-B671-4386FBB58C4C}" dt="2023-08-20T01:42:53.942" v="15446" actId="20577"/>
          <ac:spMkLst>
            <pc:docMk/>
            <pc:sldMk cId="1827313518" sldId="337"/>
            <ac:spMk id="24" creationId="{70EC4152-0CEC-71F2-9F71-D99F09AA48C7}"/>
          </ac:spMkLst>
        </pc:spChg>
        <pc:grpChg chg="add mod">
          <ac:chgData name="김 범수" userId="863329ffd88cf9fc" providerId="LiveId" clId="{1F3487A3-0F6D-42AA-B671-4386FBB58C4C}" dt="2023-08-20T01:42:28.638" v="15427" actId="164"/>
          <ac:grpSpMkLst>
            <pc:docMk/>
            <pc:sldMk cId="1827313518" sldId="337"/>
            <ac:grpSpMk id="2" creationId="{49E43BB8-74FA-0700-51E2-05A74E8DA188}"/>
          </ac:grpSpMkLst>
        </pc:grpChg>
        <pc:grpChg chg="mod">
          <ac:chgData name="김 범수" userId="863329ffd88cf9fc" providerId="LiveId" clId="{1F3487A3-0F6D-42AA-B671-4386FBB58C4C}" dt="2023-08-20T01:42:28.638" v="15427" actId="164"/>
          <ac:grpSpMkLst>
            <pc:docMk/>
            <pc:sldMk cId="1827313518" sldId="337"/>
            <ac:grpSpMk id="11" creationId="{EB5FFE0D-6BA6-6900-5328-3D94E2B6BCB1}"/>
          </ac:grpSpMkLst>
        </pc:grpChg>
        <pc:grpChg chg="add mod">
          <ac:chgData name="김 범수" userId="863329ffd88cf9fc" providerId="LiveId" clId="{1F3487A3-0F6D-42AA-B671-4386FBB58C4C}" dt="2023-08-20T01:42:28.638" v="15427" actId="164"/>
          <ac:grpSpMkLst>
            <pc:docMk/>
            <pc:sldMk cId="1827313518" sldId="337"/>
            <ac:grpSpMk id="16" creationId="{35EDC969-ACE3-08F1-CC5B-845B2143604F}"/>
          </ac:grpSpMkLst>
        </pc:grpChg>
        <pc:grpChg chg="add mod">
          <ac:chgData name="김 범수" userId="863329ffd88cf9fc" providerId="LiveId" clId="{1F3487A3-0F6D-42AA-B671-4386FBB58C4C}" dt="2023-08-20T01:44:00.728" v="15591" actId="1076"/>
          <ac:grpSpMkLst>
            <pc:docMk/>
            <pc:sldMk cId="1827313518" sldId="337"/>
            <ac:grpSpMk id="25" creationId="{54B6CAE2-C142-8856-F81A-4C515F9AFBE8}"/>
          </ac:grpSpMkLst>
        </pc:grpChg>
        <pc:picChg chg="mod">
          <ac:chgData name="김 범수" userId="863329ffd88cf9fc" providerId="LiveId" clId="{1F3487A3-0F6D-42AA-B671-4386FBB58C4C}" dt="2023-08-20T01:42:26.490" v="15426" actId="571"/>
          <ac:picMkLst>
            <pc:docMk/>
            <pc:sldMk cId="1827313518" sldId="337"/>
            <ac:picMk id="4" creationId="{89BA2F3B-3FD1-D88F-2787-5E0E97E3C6B2}"/>
          </ac:picMkLst>
        </pc:picChg>
        <pc:picChg chg="mod">
          <ac:chgData name="김 범수" userId="863329ffd88cf9fc" providerId="LiveId" clId="{1F3487A3-0F6D-42AA-B671-4386FBB58C4C}" dt="2023-08-20T01:40:32.857" v="15316" actId="571"/>
          <ac:picMkLst>
            <pc:docMk/>
            <pc:sldMk cId="1827313518" sldId="337"/>
            <ac:picMk id="7" creationId="{FEE1E29F-EFBA-D30D-6661-38F03F3EFA6A}"/>
          </ac:picMkLst>
        </pc:picChg>
        <pc:picChg chg="mod">
          <ac:chgData name="김 범수" userId="863329ffd88cf9fc" providerId="LiveId" clId="{1F3487A3-0F6D-42AA-B671-4386FBB58C4C}" dt="2023-08-20T01:42:26.490" v="15426" actId="571"/>
          <ac:picMkLst>
            <pc:docMk/>
            <pc:sldMk cId="1827313518" sldId="337"/>
            <ac:picMk id="8" creationId="{A0DFA61F-6223-D03A-CA81-C376E067B073}"/>
          </ac:picMkLst>
        </pc:picChg>
        <pc:picChg chg="mod">
          <ac:chgData name="김 범수" userId="863329ffd88cf9fc" providerId="LiveId" clId="{1F3487A3-0F6D-42AA-B671-4386FBB58C4C}" dt="2023-08-20T01:40:32.857" v="15316" actId="571"/>
          <ac:picMkLst>
            <pc:docMk/>
            <pc:sldMk cId="1827313518" sldId="337"/>
            <ac:picMk id="13" creationId="{94E83108-C46F-608D-F3B9-1E3C81D6B23C}"/>
          </ac:picMkLst>
        </pc:picChg>
        <pc:picChg chg="mod">
          <ac:chgData name="김 범수" userId="863329ffd88cf9fc" providerId="LiveId" clId="{1F3487A3-0F6D-42AA-B671-4386FBB58C4C}" dt="2023-08-20T01:40:33.908" v="15317" actId="571"/>
          <ac:picMkLst>
            <pc:docMk/>
            <pc:sldMk cId="1827313518" sldId="337"/>
            <ac:picMk id="17" creationId="{CDB3B1AD-2F80-AC95-F329-C100248838DE}"/>
          </ac:picMkLst>
        </pc:picChg>
        <pc:picChg chg="mod">
          <ac:chgData name="김 범수" userId="863329ffd88cf9fc" providerId="LiveId" clId="{1F3487A3-0F6D-42AA-B671-4386FBB58C4C}" dt="2023-08-20T01:40:33.908" v="15317" actId="571"/>
          <ac:picMkLst>
            <pc:docMk/>
            <pc:sldMk cId="1827313518" sldId="337"/>
            <ac:picMk id="19" creationId="{5D3D0899-5BBF-8F8C-0D79-90D9D9BC4ABD}"/>
          </ac:picMkLst>
        </pc:picChg>
      </pc:sldChg>
      <pc:sldChg chg="modSp add mod">
        <pc:chgData name="김 범수" userId="863329ffd88cf9fc" providerId="LiveId" clId="{1F3487A3-0F6D-42AA-B671-4386FBB58C4C}" dt="2023-08-20T01:44:44.717" v="15607" actId="20577"/>
        <pc:sldMkLst>
          <pc:docMk/>
          <pc:sldMk cId="716275060" sldId="338"/>
        </pc:sldMkLst>
        <pc:spChg chg="mod">
          <ac:chgData name="김 범수" userId="863329ffd88cf9fc" providerId="LiveId" clId="{1F3487A3-0F6D-42AA-B671-4386FBB58C4C}" dt="2023-08-20T01:44:44.717" v="15607" actId="20577"/>
          <ac:spMkLst>
            <pc:docMk/>
            <pc:sldMk cId="716275060" sldId="338"/>
            <ac:spMk id="3" creationId="{4D206B9E-351E-7126-7105-52084ED59FAE}"/>
          </ac:spMkLst>
        </pc:spChg>
      </pc:sldChg>
      <pc:sldChg chg="addSp delSp modSp add mod">
        <pc:chgData name="김 범수" userId="863329ffd88cf9fc" providerId="LiveId" clId="{1F3487A3-0F6D-42AA-B671-4386FBB58C4C}" dt="2023-08-20T01:54:02.141" v="16545" actId="207"/>
        <pc:sldMkLst>
          <pc:docMk/>
          <pc:sldMk cId="2933058109" sldId="339"/>
        </pc:sldMkLst>
        <pc:spChg chg="del mod">
          <ac:chgData name="김 범수" userId="863329ffd88cf9fc" providerId="LiveId" clId="{1F3487A3-0F6D-42AA-B671-4386FBB58C4C}" dt="2023-08-20T01:44:51.608" v="15612"/>
          <ac:spMkLst>
            <pc:docMk/>
            <pc:sldMk cId="2933058109" sldId="339"/>
            <ac:spMk id="3" creationId="{FA1FF142-D141-4327-EABB-FF3F137DF0E6}"/>
          </ac:spMkLst>
        </pc:spChg>
        <pc:spChg chg="mod">
          <ac:chgData name="김 범수" userId="863329ffd88cf9fc" providerId="LiveId" clId="{1F3487A3-0F6D-42AA-B671-4386FBB58C4C}" dt="2023-08-20T01:44:56.814" v="15614" actId="1076"/>
          <ac:spMkLst>
            <pc:docMk/>
            <pc:sldMk cId="2933058109" sldId="339"/>
            <ac:spMk id="6" creationId="{5E5F587C-EE13-01F3-05E8-3EDD5F9714E9}"/>
          </ac:spMkLst>
        </pc:spChg>
        <pc:spChg chg="add mod">
          <ac:chgData name="김 범수" userId="863329ffd88cf9fc" providerId="LiveId" clId="{1F3487A3-0F6D-42AA-B671-4386FBB58C4C}" dt="2023-08-20T01:54:02.141" v="16545" actId="207"/>
          <ac:spMkLst>
            <pc:docMk/>
            <pc:sldMk cId="2933058109" sldId="339"/>
            <ac:spMk id="26" creationId="{661C6A54-74F6-CBC2-DC24-E4B9BE03645F}"/>
          </ac:spMkLst>
        </pc:spChg>
        <pc:grpChg chg="del">
          <ac:chgData name="김 범수" userId="863329ffd88cf9fc" providerId="LiveId" clId="{1F3487A3-0F6D-42AA-B671-4386FBB58C4C}" dt="2023-08-20T01:44:48.275" v="15609" actId="478"/>
          <ac:grpSpMkLst>
            <pc:docMk/>
            <pc:sldMk cId="2933058109" sldId="339"/>
            <ac:grpSpMk id="25" creationId="{54B6CAE2-C142-8856-F81A-4C515F9AFBE8}"/>
          </ac:grpSpMkLst>
        </pc:grpChg>
        <pc:grpChg chg="add mod">
          <ac:chgData name="김 범수" userId="863329ffd88cf9fc" providerId="LiveId" clId="{1F3487A3-0F6D-42AA-B671-4386FBB58C4C}" dt="2023-08-20T01:49:15.756" v="16060" actId="164"/>
          <ac:grpSpMkLst>
            <pc:docMk/>
            <pc:sldMk cId="2933058109" sldId="339"/>
            <ac:grpSpMk id="33" creationId="{3EFD43AA-94AD-47AD-B51F-3562352430EF}"/>
          </ac:grpSpMkLst>
        </pc:grpChg>
        <pc:grpChg chg="add mod">
          <ac:chgData name="김 범수" userId="863329ffd88cf9fc" providerId="LiveId" clId="{1F3487A3-0F6D-42AA-B671-4386FBB58C4C}" dt="2023-08-20T01:49:28.271" v="16064" actId="1076"/>
          <ac:grpSpMkLst>
            <pc:docMk/>
            <pc:sldMk cId="2933058109" sldId="339"/>
            <ac:grpSpMk id="34" creationId="{90856EC0-0E94-9B21-03B3-7ACCA831A65F}"/>
          </ac:grpSpMkLst>
        </pc:grpChg>
        <pc:picChg chg="add mod">
          <ac:chgData name="김 범수" userId="863329ffd88cf9fc" providerId="LiveId" clId="{1F3487A3-0F6D-42AA-B671-4386FBB58C4C}" dt="2023-08-20T01:49:45.285" v="16065" actId="208"/>
          <ac:picMkLst>
            <pc:docMk/>
            <pc:sldMk cId="2933058109" sldId="339"/>
            <ac:picMk id="28" creationId="{309FF4A4-C662-C474-9AEC-C5EF6B891C39}"/>
          </ac:picMkLst>
        </pc:picChg>
        <pc:picChg chg="add mod">
          <ac:chgData name="김 범수" userId="863329ffd88cf9fc" providerId="LiveId" clId="{1F3487A3-0F6D-42AA-B671-4386FBB58C4C}" dt="2023-08-20T01:49:45.285" v="16065" actId="208"/>
          <ac:picMkLst>
            <pc:docMk/>
            <pc:sldMk cId="2933058109" sldId="339"/>
            <ac:picMk id="30" creationId="{7799BCFD-8001-7768-A40C-1920F8324BA8}"/>
          </ac:picMkLst>
        </pc:picChg>
        <pc:picChg chg="add mod">
          <ac:chgData name="김 범수" userId="863329ffd88cf9fc" providerId="LiveId" clId="{1F3487A3-0F6D-42AA-B671-4386FBB58C4C}" dt="2023-08-20T01:49:45.285" v="16065" actId="208"/>
          <ac:picMkLst>
            <pc:docMk/>
            <pc:sldMk cId="2933058109" sldId="339"/>
            <ac:picMk id="32" creationId="{DED83757-F958-B172-DE37-B1D85B18FAC6}"/>
          </ac:picMkLst>
        </pc:picChg>
      </pc:sldChg>
      <pc:sldChg chg="addSp modSp add mod">
        <pc:chgData name="김 범수" userId="863329ffd88cf9fc" providerId="LiveId" clId="{1F3487A3-0F6D-42AA-B671-4386FBB58C4C}" dt="2023-08-20T01:54:33.298" v="16555" actId="1076"/>
        <pc:sldMkLst>
          <pc:docMk/>
          <pc:sldMk cId="1244066711" sldId="340"/>
        </pc:sldMkLst>
        <pc:spChg chg="add mod">
          <ac:chgData name="김 범수" userId="863329ffd88cf9fc" providerId="LiveId" clId="{1F3487A3-0F6D-42AA-B671-4386FBB58C4C}" dt="2023-08-20T01:52:50.251" v="16467" actId="164"/>
          <ac:spMkLst>
            <pc:docMk/>
            <pc:sldMk cId="1244066711" sldId="340"/>
            <ac:spMk id="4" creationId="{5E4A03F2-00E6-4C7F-6C32-470672EA87B4}"/>
          </ac:spMkLst>
        </pc:spChg>
        <pc:spChg chg="mod">
          <ac:chgData name="김 범수" userId="863329ffd88cf9fc" providerId="LiveId" clId="{1F3487A3-0F6D-42AA-B671-4386FBB58C4C}" dt="2023-08-20T01:54:30.399" v="16554" actId="403"/>
          <ac:spMkLst>
            <pc:docMk/>
            <pc:sldMk cId="1244066711" sldId="340"/>
            <ac:spMk id="26" creationId="{661C6A54-74F6-CBC2-DC24-E4B9BE03645F}"/>
          </ac:spMkLst>
        </pc:spChg>
        <pc:grpChg chg="add mod">
          <ac:chgData name="김 범수" userId="863329ffd88cf9fc" providerId="LiveId" clId="{1F3487A3-0F6D-42AA-B671-4386FBB58C4C}" dt="2023-08-20T01:54:33.298" v="16555" actId="1076"/>
          <ac:grpSpMkLst>
            <pc:docMk/>
            <pc:sldMk cId="1244066711" sldId="340"/>
            <ac:grpSpMk id="5" creationId="{8AD0FB13-BB82-C009-75C1-25F050007010}"/>
          </ac:grpSpMkLst>
        </pc:grpChg>
        <pc:picChg chg="add mod">
          <ac:chgData name="김 범수" userId="863329ffd88cf9fc" providerId="LiveId" clId="{1F3487A3-0F6D-42AA-B671-4386FBB58C4C}" dt="2023-08-20T01:52:50.251" v="16467" actId="164"/>
          <ac:picMkLst>
            <pc:docMk/>
            <pc:sldMk cId="1244066711" sldId="340"/>
            <ac:picMk id="3" creationId="{3278FE9E-ECE8-8F03-0A32-F2BABACF7BEC}"/>
          </ac:picMkLst>
        </pc:picChg>
      </pc:sldChg>
      <pc:sldChg chg="addSp delSp modSp add mod">
        <pc:chgData name="김 범수" userId="863329ffd88cf9fc" providerId="LiveId" clId="{1F3487A3-0F6D-42AA-B671-4386FBB58C4C}" dt="2023-08-20T02:10:52.434" v="17876" actId="14100"/>
        <pc:sldMkLst>
          <pc:docMk/>
          <pc:sldMk cId="3576414060" sldId="341"/>
        </pc:sldMkLst>
        <pc:spChg chg="mod">
          <ac:chgData name="김 범수" userId="863329ffd88cf9fc" providerId="LiveId" clId="{1F3487A3-0F6D-42AA-B671-4386FBB58C4C}" dt="2023-08-20T01:55:18.871" v="16720"/>
          <ac:spMkLst>
            <pc:docMk/>
            <pc:sldMk cId="3576414060" sldId="341"/>
            <ac:spMk id="6" creationId="{5E5F587C-EE13-01F3-05E8-3EDD5F9714E9}"/>
          </ac:spMkLst>
        </pc:spChg>
        <pc:spChg chg="add mod">
          <ac:chgData name="김 범수" userId="863329ffd88cf9fc" providerId="LiveId" clId="{1F3487A3-0F6D-42AA-B671-4386FBB58C4C}" dt="2023-08-20T02:10:52.434" v="17876" actId="14100"/>
          <ac:spMkLst>
            <pc:docMk/>
            <pc:sldMk cId="3576414060" sldId="341"/>
            <ac:spMk id="8" creationId="{76EF1CC6-C8C2-4699-50FF-076B2593387D}"/>
          </ac:spMkLst>
        </pc:spChg>
        <pc:spChg chg="add mod">
          <ac:chgData name="김 범수" userId="863329ffd88cf9fc" providerId="LiveId" clId="{1F3487A3-0F6D-42AA-B671-4386FBB58C4C}" dt="2023-08-20T01:57:06.101" v="16855" actId="20577"/>
          <ac:spMkLst>
            <pc:docMk/>
            <pc:sldMk cId="3576414060" sldId="341"/>
            <ac:spMk id="10" creationId="{92A2F067-45C7-3763-E3FF-0E8FC3A0793E}"/>
          </ac:spMkLst>
        </pc:spChg>
        <pc:spChg chg="mod">
          <ac:chgData name="김 범수" userId="863329ffd88cf9fc" providerId="LiveId" clId="{1F3487A3-0F6D-42AA-B671-4386FBB58C4C}" dt="2023-08-20T02:09:16.548" v="17772"/>
          <ac:spMkLst>
            <pc:docMk/>
            <pc:sldMk cId="3576414060" sldId="341"/>
            <ac:spMk id="26" creationId="{661C6A54-74F6-CBC2-DC24-E4B9BE03645F}"/>
          </ac:spMkLst>
        </pc:spChg>
        <pc:grpChg chg="del mod">
          <ac:chgData name="김 범수" userId="863329ffd88cf9fc" providerId="LiveId" clId="{1F3487A3-0F6D-42AA-B671-4386FBB58C4C}" dt="2023-08-20T01:55:27.238" v="16750" actId="478"/>
          <ac:grpSpMkLst>
            <pc:docMk/>
            <pc:sldMk cId="3576414060" sldId="341"/>
            <ac:grpSpMk id="5" creationId="{8AD0FB13-BB82-C009-75C1-25F050007010}"/>
          </ac:grpSpMkLst>
        </pc:grpChg>
        <pc:grpChg chg="add mod">
          <ac:chgData name="김 범수" userId="863329ffd88cf9fc" providerId="LiveId" clId="{1F3487A3-0F6D-42AA-B671-4386FBB58C4C}" dt="2023-08-20T01:56:50.059" v="16843" actId="164"/>
          <ac:grpSpMkLst>
            <pc:docMk/>
            <pc:sldMk cId="3576414060" sldId="341"/>
            <ac:grpSpMk id="9" creationId="{91B3BCD9-53D7-6875-5A7D-32AB2E6310B6}"/>
          </ac:grpSpMkLst>
        </pc:grpChg>
        <pc:grpChg chg="add mod">
          <ac:chgData name="김 범수" userId="863329ffd88cf9fc" providerId="LiveId" clId="{1F3487A3-0F6D-42AA-B671-4386FBB58C4C}" dt="2023-08-20T02:10:19.869" v="17795" actId="1076"/>
          <ac:grpSpMkLst>
            <pc:docMk/>
            <pc:sldMk cId="3576414060" sldId="341"/>
            <ac:grpSpMk id="11" creationId="{A960D664-5682-AFB4-46FF-879BC530D810}"/>
          </ac:grpSpMkLst>
        </pc:grpChg>
        <pc:picChg chg="add mod">
          <ac:chgData name="김 범수" userId="863329ffd88cf9fc" providerId="LiveId" clId="{1F3487A3-0F6D-42AA-B671-4386FBB58C4C}" dt="2023-08-20T01:56:32.330" v="16826" actId="164"/>
          <ac:picMkLst>
            <pc:docMk/>
            <pc:sldMk cId="3576414060" sldId="341"/>
            <ac:picMk id="7" creationId="{0CB2B2E7-0E96-3E3D-E04E-0B0F7CBD9C59}"/>
          </ac:picMkLst>
        </pc:picChg>
      </pc:sldChg>
      <pc:sldChg chg="modSp add mod">
        <pc:chgData name="김 범수" userId="863329ffd88cf9fc" providerId="LiveId" clId="{1F3487A3-0F6D-42AA-B671-4386FBB58C4C}" dt="2023-08-20T01:54:46.212" v="16564"/>
        <pc:sldMkLst>
          <pc:docMk/>
          <pc:sldMk cId="2023115664" sldId="342"/>
        </pc:sldMkLst>
        <pc:spChg chg="mod">
          <ac:chgData name="김 범수" userId="863329ffd88cf9fc" providerId="LiveId" clId="{1F3487A3-0F6D-42AA-B671-4386FBB58C4C}" dt="2023-08-20T01:54:46.212" v="16564"/>
          <ac:spMkLst>
            <pc:docMk/>
            <pc:sldMk cId="2023115664" sldId="342"/>
            <ac:spMk id="3" creationId="{4D206B9E-351E-7126-7105-52084ED59FAE}"/>
          </ac:spMkLst>
        </pc:spChg>
      </pc:sldChg>
      <pc:sldChg chg="modSp add mod">
        <pc:chgData name="김 범수" userId="863329ffd88cf9fc" providerId="LiveId" clId="{1F3487A3-0F6D-42AA-B671-4386FBB58C4C}" dt="2023-08-20T02:11:13.663" v="17880" actId="5793"/>
        <pc:sldMkLst>
          <pc:docMk/>
          <pc:sldMk cId="2486772007" sldId="343"/>
        </pc:sldMkLst>
        <pc:spChg chg="mod">
          <ac:chgData name="김 범수" userId="863329ffd88cf9fc" providerId="LiveId" clId="{1F3487A3-0F6D-42AA-B671-4386FBB58C4C}" dt="2023-08-20T02:04:22.430" v="17191" actId="20577"/>
          <ac:spMkLst>
            <pc:docMk/>
            <pc:sldMk cId="2486772007" sldId="343"/>
            <ac:spMk id="8" creationId="{76EF1CC6-C8C2-4699-50FF-076B2593387D}"/>
          </ac:spMkLst>
        </pc:spChg>
        <pc:spChg chg="mod">
          <ac:chgData name="김 범수" userId="863329ffd88cf9fc" providerId="LiveId" clId="{1F3487A3-0F6D-42AA-B671-4386FBB58C4C}" dt="2023-08-20T02:11:13.663" v="17880" actId="5793"/>
          <ac:spMkLst>
            <pc:docMk/>
            <pc:sldMk cId="2486772007" sldId="343"/>
            <ac:spMk id="10" creationId="{92A2F067-45C7-3763-E3FF-0E8FC3A0793E}"/>
          </ac:spMkLst>
        </pc:spChg>
        <pc:spChg chg="mod">
          <ac:chgData name="김 범수" userId="863329ffd88cf9fc" providerId="LiveId" clId="{1F3487A3-0F6D-42AA-B671-4386FBB58C4C}" dt="2023-08-20T02:10:10.599" v="17794" actId="20577"/>
          <ac:spMkLst>
            <pc:docMk/>
            <pc:sldMk cId="2486772007" sldId="343"/>
            <ac:spMk id="26" creationId="{661C6A54-74F6-CBC2-DC24-E4B9BE03645F}"/>
          </ac:spMkLst>
        </pc:spChg>
        <pc:grpChg chg="mod">
          <ac:chgData name="김 범수" userId="863329ffd88cf9fc" providerId="LiveId" clId="{1F3487A3-0F6D-42AA-B671-4386FBB58C4C}" dt="2023-08-20T02:06:34.119" v="17512" actId="1076"/>
          <ac:grpSpMkLst>
            <pc:docMk/>
            <pc:sldMk cId="2486772007" sldId="343"/>
            <ac:grpSpMk id="11" creationId="{A960D664-5682-AFB4-46FF-879BC530D810}"/>
          </ac:grpSpMkLst>
        </pc:grpChg>
      </pc:sldChg>
      <pc:sldChg chg="delSp modSp add mod">
        <pc:chgData name="김 범수" userId="863329ffd88cf9fc" providerId="LiveId" clId="{1F3487A3-0F6D-42AA-B671-4386FBB58C4C}" dt="2023-08-20T02:43:26.634" v="18273" actId="1076"/>
        <pc:sldMkLst>
          <pc:docMk/>
          <pc:sldMk cId="3614506474" sldId="344"/>
        </pc:sldMkLst>
        <pc:spChg chg="del">
          <ac:chgData name="김 범수" userId="863329ffd88cf9fc" providerId="LiveId" clId="{1F3487A3-0F6D-42AA-B671-4386FBB58C4C}" dt="2023-08-20T02:40:27.646" v="17994" actId="478"/>
          <ac:spMkLst>
            <pc:docMk/>
            <pc:sldMk cId="3614506474" sldId="344"/>
            <ac:spMk id="8" creationId="{76EF1CC6-C8C2-4699-50FF-076B2593387D}"/>
          </ac:spMkLst>
        </pc:spChg>
        <pc:spChg chg="mod">
          <ac:chgData name="김 범수" userId="863329ffd88cf9fc" providerId="LiveId" clId="{1F3487A3-0F6D-42AA-B671-4386FBB58C4C}" dt="2023-08-20T02:40:32.962" v="18008" actId="20577"/>
          <ac:spMkLst>
            <pc:docMk/>
            <pc:sldMk cId="3614506474" sldId="344"/>
            <ac:spMk id="10" creationId="{92A2F067-45C7-3763-E3FF-0E8FC3A0793E}"/>
          </ac:spMkLst>
        </pc:spChg>
        <pc:spChg chg="mod">
          <ac:chgData name="김 범수" userId="863329ffd88cf9fc" providerId="LiveId" clId="{1F3487A3-0F6D-42AA-B671-4386FBB58C4C}" dt="2023-08-20T02:43:23.200" v="18272" actId="20577"/>
          <ac:spMkLst>
            <pc:docMk/>
            <pc:sldMk cId="3614506474" sldId="344"/>
            <ac:spMk id="26" creationId="{661C6A54-74F6-CBC2-DC24-E4B9BE03645F}"/>
          </ac:spMkLst>
        </pc:spChg>
        <pc:grpChg chg="del">
          <ac:chgData name="김 범수" userId="863329ffd88cf9fc" providerId="LiveId" clId="{1F3487A3-0F6D-42AA-B671-4386FBB58C4C}" dt="2023-08-20T02:40:27.646" v="17994" actId="478"/>
          <ac:grpSpMkLst>
            <pc:docMk/>
            <pc:sldMk cId="3614506474" sldId="344"/>
            <ac:grpSpMk id="9" creationId="{91B3BCD9-53D7-6875-5A7D-32AB2E6310B6}"/>
          </ac:grpSpMkLst>
        </pc:grpChg>
        <pc:grpChg chg="mod">
          <ac:chgData name="김 범수" userId="863329ffd88cf9fc" providerId="LiveId" clId="{1F3487A3-0F6D-42AA-B671-4386FBB58C4C}" dt="2023-08-20T02:43:26.634" v="18273" actId="1076"/>
          <ac:grpSpMkLst>
            <pc:docMk/>
            <pc:sldMk cId="3614506474" sldId="344"/>
            <ac:grpSpMk id="11" creationId="{A960D664-5682-AFB4-46FF-879BC530D810}"/>
          </ac:grpSpMkLst>
        </pc:grpChg>
        <pc:picChg chg="mod">
          <ac:chgData name="김 범수" userId="863329ffd88cf9fc" providerId="LiveId" clId="{1F3487A3-0F6D-42AA-B671-4386FBB58C4C}" dt="2023-08-20T02:40:35.005" v="18010" actId="1076"/>
          <ac:picMkLst>
            <pc:docMk/>
            <pc:sldMk cId="3614506474" sldId="344"/>
            <ac:picMk id="7" creationId="{0CB2B2E7-0E96-3E3D-E04E-0B0F7CBD9C59}"/>
          </ac:picMkLst>
        </pc:picChg>
      </pc:sldChg>
      <pc:sldChg chg="modSp add mod ord">
        <pc:chgData name="김 범수" userId="863329ffd88cf9fc" providerId="LiveId" clId="{1F3487A3-0F6D-42AA-B671-4386FBB58C4C}" dt="2023-08-20T02:11:12.247" v="17878" actId="5793"/>
        <pc:sldMkLst>
          <pc:docMk/>
          <pc:sldMk cId="2918589889" sldId="345"/>
        </pc:sldMkLst>
        <pc:spChg chg="mod">
          <ac:chgData name="김 범수" userId="863329ffd88cf9fc" providerId="LiveId" clId="{1F3487A3-0F6D-42AA-B671-4386FBB58C4C}" dt="2023-08-20T02:11:12.247" v="17878" actId="5793"/>
          <ac:spMkLst>
            <pc:docMk/>
            <pc:sldMk cId="2918589889" sldId="345"/>
            <ac:spMk id="10" creationId="{92A2F067-45C7-3763-E3FF-0E8FC3A0793E}"/>
          </ac:spMkLst>
        </pc:spChg>
        <pc:spChg chg="mod">
          <ac:chgData name="김 범수" userId="863329ffd88cf9fc" providerId="LiveId" clId="{1F3487A3-0F6D-42AA-B671-4386FBB58C4C}" dt="2023-08-20T02:07:47.669" v="17582" actId="1076"/>
          <ac:spMkLst>
            <pc:docMk/>
            <pc:sldMk cId="2918589889" sldId="345"/>
            <ac:spMk id="26" creationId="{661C6A54-74F6-CBC2-DC24-E4B9BE03645F}"/>
          </ac:spMkLst>
        </pc:spChg>
      </pc:sldChg>
      <pc:sldChg chg="modSp add mod">
        <pc:chgData name="김 범수" userId="863329ffd88cf9fc" providerId="LiveId" clId="{1F3487A3-0F6D-42AA-B671-4386FBB58C4C}" dt="2023-08-20T02:11:14.968" v="17882" actId="5793"/>
        <pc:sldMkLst>
          <pc:docMk/>
          <pc:sldMk cId="2711828865" sldId="346"/>
        </pc:sldMkLst>
        <pc:spChg chg="mod">
          <ac:chgData name="김 범수" userId="863329ffd88cf9fc" providerId="LiveId" clId="{1F3487A3-0F6D-42AA-B671-4386FBB58C4C}" dt="2023-08-20T02:11:14.968" v="17882" actId="5793"/>
          <ac:spMkLst>
            <pc:docMk/>
            <pc:sldMk cId="2711828865" sldId="346"/>
            <ac:spMk id="10" creationId="{92A2F067-45C7-3763-E3FF-0E8FC3A0793E}"/>
          </ac:spMkLst>
        </pc:spChg>
        <pc:spChg chg="mod">
          <ac:chgData name="김 범수" userId="863329ffd88cf9fc" providerId="LiveId" clId="{1F3487A3-0F6D-42AA-B671-4386FBB58C4C}" dt="2023-08-20T02:08:50.700" v="17750" actId="207"/>
          <ac:spMkLst>
            <pc:docMk/>
            <pc:sldMk cId="2711828865" sldId="346"/>
            <ac:spMk id="26" creationId="{661C6A54-74F6-CBC2-DC24-E4B9BE03645F}"/>
          </ac:spMkLst>
        </pc:spChg>
      </pc:sldChg>
      <pc:sldChg chg="addSp modSp add mod">
        <pc:chgData name="김 범수" userId="863329ffd88cf9fc" providerId="LiveId" clId="{1F3487A3-0F6D-42AA-B671-4386FBB58C4C}" dt="2023-08-20T02:41:54.070" v="18178" actId="1076"/>
        <pc:sldMkLst>
          <pc:docMk/>
          <pc:sldMk cId="2378993573" sldId="347"/>
        </pc:sldMkLst>
        <pc:spChg chg="mod">
          <ac:chgData name="김 범수" userId="863329ffd88cf9fc" providerId="LiveId" clId="{1F3487A3-0F6D-42AA-B671-4386FBB58C4C}" dt="2023-08-20T02:41:39.234" v="18157" actId="571"/>
          <ac:spMkLst>
            <pc:docMk/>
            <pc:sldMk cId="2378993573" sldId="347"/>
            <ac:spMk id="4" creationId="{06D1F891-FB44-C8D5-AB17-4DE0C508ED56}"/>
          </ac:spMkLst>
        </pc:spChg>
        <pc:spChg chg="mod">
          <ac:chgData name="김 범수" userId="863329ffd88cf9fc" providerId="LiveId" clId="{1F3487A3-0F6D-42AA-B671-4386FBB58C4C}" dt="2023-08-20T02:41:49.619" v="18175" actId="6549"/>
          <ac:spMkLst>
            <pc:docMk/>
            <pc:sldMk cId="2378993573" sldId="347"/>
            <ac:spMk id="9" creationId="{AB8BB576-2C9D-3831-5FD0-9619B089603B}"/>
          </ac:spMkLst>
        </pc:spChg>
        <pc:spChg chg="mod">
          <ac:chgData name="김 범수" userId="863329ffd88cf9fc" providerId="LiveId" clId="{1F3487A3-0F6D-42AA-B671-4386FBB58C4C}" dt="2023-08-20T02:41:47.753" v="18173" actId="20577"/>
          <ac:spMkLst>
            <pc:docMk/>
            <pc:sldMk cId="2378993573" sldId="347"/>
            <ac:spMk id="10" creationId="{92A2F067-45C7-3763-E3FF-0E8FC3A0793E}"/>
          </ac:spMkLst>
        </pc:spChg>
        <pc:spChg chg="mod">
          <ac:chgData name="김 범수" userId="863329ffd88cf9fc" providerId="LiveId" clId="{1F3487A3-0F6D-42AA-B671-4386FBB58C4C}" dt="2023-08-20T02:41:36.159" v="18155" actId="20577"/>
          <ac:spMkLst>
            <pc:docMk/>
            <pc:sldMk cId="2378993573" sldId="347"/>
            <ac:spMk id="26" creationId="{661C6A54-74F6-CBC2-DC24-E4B9BE03645F}"/>
          </ac:spMkLst>
        </pc:spChg>
        <pc:grpChg chg="add mod">
          <ac:chgData name="김 범수" userId="863329ffd88cf9fc" providerId="LiveId" clId="{1F3487A3-0F6D-42AA-B671-4386FBB58C4C}" dt="2023-08-20T02:41:42.869" v="18159" actId="164"/>
          <ac:grpSpMkLst>
            <pc:docMk/>
            <pc:sldMk cId="2378993573" sldId="347"/>
            <ac:grpSpMk id="2" creationId="{3139EA72-D42B-C97B-674C-5F127865EBAF}"/>
          </ac:grpSpMkLst>
        </pc:grpChg>
        <pc:grpChg chg="add mod">
          <ac:chgData name="김 범수" userId="863329ffd88cf9fc" providerId="LiveId" clId="{1F3487A3-0F6D-42AA-B671-4386FBB58C4C}" dt="2023-08-20T02:41:42.869" v="18159" actId="164"/>
          <ac:grpSpMkLst>
            <pc:docMk/>
            <pc:sldMk cId="2378993573" sldId="347"/>
            <ac:grpSpMk id="5" creationId="{139C59FA-D336-1FEB-F60A-F7E5ADB546F7}"/>
          </ac:grpSpMkLst>
        </pc:grpChg>
        <pc:grpChg chg="mod">
          <ac:chgData name="김 범수" userId="863329ffd88cf9fc" providerId="LiveId" clId="{1F3487A3-0F6D-42AA-B671-4386FBB58C4C}" dt="2023-08-20T02:41:42.869" v="18159" actId="164"/>
          <ac:grpSpMkLst>
            <pc:docMk/>
            <pc:sldMk cId="2378993573" sldId="347"/>
            <ac:grpSpMk id="11" creationId="{A960D664-5682-AFB4-46FF-879BC530D810}"/>
          </ac:grpSpMkLst>
        </pc:grpChg>
        <pc:grpChg chg="add mod">
          <ac:chgData name="김 범수" userId="863329ffd88cf9fc" providerId="LiveId" clId="{1F3487A3-0F6D-42AA-B671-4386FBB58C4C}" dt="2023-08-20T02:41:54.070" v="18178" actId="1076"/>
          <ac:grpSpMkLst>
            <pc:docMk/>
            <pc:sldMk cId="2378993573" sldId="347"/>
            <ac:grpSpMk id="12" creationId="{390090B0-91AF-854A-DA05-54CAFA690418}"/>
          </ac:grpSpMkLst>
        </pc:grpChg>
        <pc:picChg chg="mod">
          <ac:chgData name="김 범수" userId="863329ffd88cf9fc" providerId="LiveId" clId="{1F3487A3-0F6D-42AA-B671-4386FBB58C4C}" dt="2023-08-20T02:41:52.165" v="18177" actId="1076"/>
          <ac:picMkLst>
            <pc:docMk/>
            <pc:sldMk cId="2378993573" sldId="347"/>
            <ac:picMk id="3" creationId="{3CE03D3F-B932-B5B8-2B93-B2B1627FBDAB}"/>
          </ac:picMkLst>
        </pc:picChg>
        <pc:picChg chg="mod">
          <ac:chgData name="김 범수" userId="863329ffd88cf9fc" providerId="LiveId" clId="{1F3487A3-0F6D-42AA-B671-4386FBB58C4C}" dt="2023-08-20T02:41:40.547" v="18158" actId="571"/>
          <ac:picMkLst>
            <pc:docMk/>
            <pc:sldMk cId="2378993573" sldId="347"/>
            <ac:picMk id="8" creationId="{F068659C-D2EC-BB09-B66D-282EF90DCFBC}"/>
          </ac:picMkLst>
        </pc:picChg>
      </pc:sldChg>
      <pc:sldChg chg="modSp add mod">
        <pc:chgData name="김 범수" userId="863329ffd88cf9fc" providerId="LiveId" clId="{1F3487A3-0F6D-42AA-B671-4386FBB58C4C}" dt="2023-08-20T02:47:44.088" v="18519" actId="20577"/>
        <pc:sldMkLst>
          <pc:docMk/>
          <pc:sldMk cId="2747639142" sldId="348"/>
        </pc:sldMkLst>
        <pc:spChg chg="mod">
          <ac:chgData name="김 범수" userId="863329ffd88cf9fc" providerId="LiveId" clId="{1F3487A3-0F6D-42AA-B671-4386FBB58C4C}" dt="2023-08-20T02:47:44.088" v="18519" actId="20577"/>
          <ac:spMkLst>
            <pc:docMk/>
            <pc:sldMk cId="2747639142" sldId="348"/>
            <ac:spMk id="2" creationId="{8C43322C-D8E4-46FA-2570-8ABF17277A1C}"/>
          </ac:spMkLst>
        </pc:spChg>
      </pc:sldChg>
      <pc:sldChg chg="addSp delSp modSp add mod">
        <pc:chgData name="김 범수" userId="863329ffd88cf9fc" providerId="LiveId" clId="{1F3487A3-0F6D-42AA-B671-4386FBB58C4C}" dt="2023-08-20T02:50:03.207" v="18753" actId="208"/>
        <pc:sldMkLst>
          <pc:docMk/>
          <pc:sldMk cId="2593795615" sldId="349"/>
        </pc:sldMkLst>
        <pc:spChg chg="mod">
          <ac:chgData name="김 범수" userId="863329ffd88cf9fc" providerId="LiveId" clId="{1F3487A3-0F6D-42AA-B671-4386FBB58C4C}" dt="2023-08-20T02:48:51.516" v="18647" actId="20577"/>
          <ac:spMkLst>
            <pc:docMk/>
            <pc:sldMk cId="2593795615" sldId="349"/>
            <ac:spMk id="2" creationId="{8C43322C-D8E4-46FA-2570-8ABF17277A1C}"/>
          </ac:spMkLst>
        </pc:spChg>
        <pc:spChg chg="add mod">
          <ac:chgData name="김 범수" userId="863329ffd88cf9fc" providerId="LiveId" clId="{1F3487A3-0F6D-42AA-B671-4386FBB58C4C}" dt="2023-08-20T02:50:00.098" v="18752" actId="164"/>
          <ac:spMkLst>
            <pc:docMk/>
            <pc:sldMk cId="2593795615" sldId="349"/>
            <ac:spMk id="6" creationId="{DA5AB608-AF65-D965-17D8-A92BCC47B7C2}"/>
          </ac:spMkLst>
        </pc:spChg>
        <pc:grpChg chg="add mod">
          <ac:chgData name="김 범수" userId="863329ffd88cf9fc" providerId="LiveId" clId="{1F3487A3-0F6D-42AA-B671-4386FBB58C4C}" dt="2023-08-20T02:50:00.098" v="18752" actId="164"/>
          <ac:grpSpMkLst>
            <pc:docMk/>
            <pc:sldMk cId="2593795615" sldId="349"/>
            <ac:grpSpMk id="7" creationId="{FDB2C5E8-F56A-456A-283D-322B7E083217}"/>
          </ac:grpSpMkLst>
        </pc:grpChg>
        <pc:grpChg chg="del">
          <ac:chgData name="김 범수" userId="863329ffd88cf9fc" providerId="LiveId" clId="{1F3487A3-0F6D-42AA-B671-4386FBB58C4C}" dt="2023-08-20T02:48:25.151" v="18521" actId="478"/>
          <ac:grpSpMkLst>
            <pc:docMk/>
            <pc:sldMk cId="2593795615" sldId="349"/>
            <ac:grpSpMk id="20" creationId="{E67708A0-7EAD-CFDF-FB7D-096F04C6565C}"/>
          </ac:grpSpMkLst>
        </pc:grpChg>
        <pc:picChg chg="add mod">
          <ac:chgData name="김 범수" userId="863329ffd88cf9fc" providerId="LiveId" clId="{1F3487A3-0F6D-42AA-B671-4386FBB58C4C}" dt="2023-08-20T02:50:03.207" v="18753" actId="208"/>
          <ac:picMkLst>
            <pc:docMk/>
            <pc:sldMk cId="2593795615" sldId="349"/>
            <ac:picMk id="5" creationId="{CE18B554-FA96-31AA-1279-40D3B30C1366}"/>
          </ac:picMkLst>
        </pc:picChg>
      </pc:sldChg>
      <pc:sldChg chg="modSp add mod">
        <pc:chgData name="김 범수" userId="863329ffd88cf9fc" providerId="LiveId" clId="{1F3487A3-0F6D-42AA-B671-4386FBB58C4C}" dt="2023-08-20T03:38:21.983" v="19502" actId="20577"/>
        <pc:sldMkLst>
          <pc:docMk/>
          <pc:sldMk cId="2801093831" sldId="350"/>
        </pc:sldMkLst>
        <pc:spChg chg="mod">
          <ac:chgData name="김 범수" userId="863329ffd88cf9fc" providerId="LiveId" clId="{1F3487A3-0F6D-42AA-B671-4386FBB58C4C}" dt="2023-08-20T03:38:21.983" v="19502" actId="20577"/>
          <ac:spMkLst>
            <pc:docMk/>
            <pc:sldMk cId="2801093831" sldId="350"/>
            <ac:spMk id="2" creationId="{8C43322C-D8E4-46FA-2570-8ABF17277A1C}"/>
          </ac:spMkLst>
        </pc:spChg>
      </pc:sldChg>
      <pc:sldChg chg="modSp add mod">
        <pc:chgData name="김 범수" userId="863329ffd88cf9fc" providerId="LiveId" clId="{1F3487A3-0F6D-42AA-B671-4386FBB58C4C}" dt="2023-08-20T03:31:56.347" v="19449" actId="20577"/>
        <pc:sldMkLst>
          <pc:docMk/>
          <pc:sldMk cId="235642310" sldId="351"/>
        </pc:sldMkLst>
        <pc:spChg chg="mod">
          <ac:chgData name="김 범수" userId="863329ffd88cf9fc" providerId="LiveId" clId="{1F3487A3-0F6D-42AA-B671-4386FBB58C4C}" dt="2023-08-20T03:31:56.347" v="19449" actId="20577"/>
          <ac:spMkLst>
            <pc:docMk/>
            <pc:sldMk cId="235642310" sldId="351"/>
            <ac:spMk id="3" creationId="{4D206B9E-351E-7126-7105-52084ED59FAE}"/>
          </ac:spMkLst>
        </pc:spChg>
      </pc:sldChg>
      <pc:sldChg chg="addSp modSp add mod">
        <pc:chgData name="김 범수" userId="863329ffd88cf9fc" providerId="LiveId" clId="{1F3487A3-0F6D-42AA-B671-4386FBB58C4C}" dt="2023-08-20T03:37:58.790" v="19472"/>
        <pc:sldMkLst>
          <pc:docMk/>
          <pc:sldMk cId="1245317051" sldId="352"/>
        </pc:sldMkLst>
        <pc:spChg chg="mod">
          <ac:chgData name="김 범수" userId="863329ffd88cf9fc" providerId="LiveId" clId="{1F3487A3-0F6D-42AA-B671-4386FBB58C4C}" dt="2023-08-20T03:37:53.003" v="19471" actId="20577"/>
          <ac:spMkLst>
            <pc:docMk/>
            <pc:sldMk cId="1245317051" sldId="352"/>
            <ac:spMk id="2" creationId="{8C43322C-D8E4-46FA-2570-8ABF17277A1C}"/>
          </ac:spMkLst>
        </pc:spChg>
        <pc:spChg chg="mod">
          <ac:chgData name="김 범수" userId="863329ffd88cf9fc" providerId="LiveId" clId="{1F3487A3-0F6D-42AA-B671-4386FBB58C4C}" dt="2023-08-20T03:37:58.790" v="19472"/>
          <ac:spMkLst>
            <pc:docMk/>
            <pc:sldMk cId="1245317051" sldId="352"/>
            <ac:spMk id="4" creationId="{1E00D635-545E-BA79-558D-2C9CA4C414A7}"/>
          </ac:spMkLst>
        </pc:spChg>
        <pc:picChg chg="add mod">
          <ac:chgData name="김 범수" userId="863329ffd88cf9fc" providerId="LiveId" clId="{1F3487A3-0F6D-42AA-B671-4386FBB58C4C}" dt="2023-08-20T03:37:51.312" v="19470" actId="1076"/>
          <ac:picMkLst>
            <pc:docMk/>
            <pc:sldMk cId="1245317051" sldId="352"/>
            <ac:picMk id="5" creationId="{B6B18541-2510-D0A1-2BBF-36393E8013E8}"/>
          </ac:picMkLst>
        </pc:picChg>
      </pc:sldChg>
      <pc:sldChg chg="add">
        <pc:chgData name="김 범수" userId="863329ffd88cf9fc" providerId="LiveId" clId="{1F3487A3-0F6D-42AA-B671-4386FBB58C4C}" dt="2023-08-20T03:39:06.788" v="19503"/>
        <pc:sldMkLst>
          <pc:docMk/>
          <pc:sldMk cId="287261504" sldId="353"/>
        </pc:sldMkLst>
      </pc:sldChg>
      <pc:sldChg chg="modSp add mod">
        <pc:chgData name="김 범수" userId="863329ffd88cf9fc" providerId="LiveId" clId="{1F3487A3-0F6D-42AA-B671-4386FBB58C4C}" dt="2023-08-21T00:14:01.582" v="19687" actId="20577"/>
        <pc:sldMkLst>
          <pc:docMk/>
          <pc:sldMk cId="3582820718" sldId="354"/>
        </pc:sldMkLst>
        <pc:spChg chg="mod">
          <ac:chgData name="김 범수" userId="863329ffd88cf9fc" providerId="LiveId" clId="{1F3487A3-0F6D-42AA-B671-4386FBB58C4C}" dt="2023-08-21T00:14:01.582" v="19687" actId="20577"/>
          <ac:spMkLst>
            <pc:docMk/>
            <pc:sldMk cId="3582820718" sldId="354"/>
            <ac:spMk id="4" creationId="{1E00D635-545E-BA79-558D-2C9CA4C414A7}"/>
          </ac:spMkLst>
        </pc:spChg>
      </pc:sldChg>
      <pc:sldChg chg="addSp modSp add mod">
        <pc:chgData name="김 범수" userId="863329ffd88cf9fc" providerId="LiveId" clId="{1F3487A3-0F6D-42AA-B671-4386FBB58C4C}" dt="2023-08-21T00:22:14.509" v="20158" actId="164"/>
        <pc:sldMkLst>
          <pc:docMk/>
          <pc:sldMk cId="1671265050" sldId="355"/>
        </pc:sldMkLst>
        <pc:spChg chg="mod">
          <ac:chgData name="김 범수" userId="863329ffd88cf9fc" providerId="LiveId" clId="{1F3487A3-0F6D-42AA-B671-4386FBB58C4C}" dt="2023-08-21T00:21:19.450" v="20115" actId="6549"/>
          <ac:spMkLst>
            <pc:docMk/>
            <pc:sldMk cId="1671265050" sldId="355"/>
            <ac:spMk id="2" creationId="{3FEB8000-F1C5-4E1E-5968-A80731C2D5B6}"/>
          </ac:spMkLst>
        </pc:spChg>
        <pc:spChg chg="mod">
          <ac:chgData name="김 범수" userId="863329ffd88cf9fc" providerId="LiveId" clId="{1F3487A3-0F6D-42AA-B671-4386FBB58C4C}" dt="2023-08-21T00:14:07.377" v="19689" actId="1076"/>
          <ac:spMkLst>
            <pc:docMk/>
            <pc:sldMk cId="1671265050" sldId="355"/>
            <ac:spMk id="4" creationId="{1E00D635-545E-BA79-558D-2C9CA4C414A7}"/>
          </ac:spMkLst>
        </pc:spChg>
        <pc:spChg chg="add mod">
          <ac:chgData name="김 범수" userId="863329ffd88cf9fc" providerId="LiveId" clId="{1F3487A3-0F6D-42AA-B671-4386FBB58C4C}" dt="2023-08-21T00:22:14.509" v="20158" actId="164"/>
          <ac:spMkLst>
            <pc:docMk/>
            <pc:sldMk cId="1671265050" sldId="355"/>
            <ac:spMk id="6" creationId="{92A1A660-59B8-802C-0034-8570C87EC1E1}"/>
          </ac:spMkLst>
        </pc:spChg>
        <pc:grpChg chg="add mod">
          <ac:chgData name="김 범수" userId="863329ffd88cf9fc" providerId="LiveId" clId="{1F3487A3-0F6D-42AA-B671-4386FBB58C4C}" dt="2023-08-21T00:22:14.509" v="20158" actId="164"/>
          <ac:grpSpMkLst>
            <pc:docMk/>
            <pc:sldMk cId="1671265050" sldId="355"/>
            <ac:grpSpMk id="7" creationId="{17D66352-A860-C5DC-76CD-DA6DA1D4597A}"/>
          </ac:grpSpMkLst>
        </pc:grpChg>
        <pc:picChg chg="add mod">
          <ac:chgData name="김 범수" userId="863329ffd88cf9fc" providerId="LiveId" clId="{1F3487A3-0F6D-42AA-B671-4386FBB58C4C}" dt="2023-08-21T00:22:14.509" v="20158" actId="164"/>
          <ac:picMkLst>
            <pc:docMk/>
            <pc:sldMk cId="1671265050" sldId="355"/>
            <ac:picMk id="5" creationId="{9DA69D52-AF69-A09B-EE87-3BD37F52A6DB}"/>
          </ac:picMkLst>
        </pc:picChg>
      </pc:sldChg>
      <pc:sldChg chg="modSp add mod">
        <pc:chgData name="김 범수" userId="863329ffd88cf9fc" providerId="LiveId" clId="{1F3487A3-0F6D-42AA-B671-4386FBB58C4C}" dt="2023-08-21T00:23:45.964" v="20571" actId="6549"/>
        <pc:sldMkLst>
          <pc:docMk/>
          <pc:sldMk cId="3507766070" sldId="356"/>
        </pc:sldMkLst>
        <pc:spChg chg="mod">
          <ac:chgData name="김 범수" userId="863329ffd88cf9fc" providerId="LiveId" clId="{1F3487A3-0F6D-42AA-B671-4386FBB58C4C}" dt="2023-08-21T00:23:45.964" v="20571" actId="6549"/>
          <ac:spMkLst>
            <pc:docMk/>
            <pc:sldMk cId="3507766070" sldId="356"/>
            <ac:spMk id="2" creationId="{3FEB8000-F1C5-4E1E-5968-A80731C2D5B6}"/>
          </ac:spMkLst>
        </pc:spChg>
      </pc:sldChg>
      <pc:sldChg chg="addSp delSp modSp add mod">
        <pc:chgData name="김 범수" userId="863329ffd88cf9fc" providerId="LiveId" clId="{1F3487A3-0F6D-42AA-B671-4386FBB58C4C}" dt="2023-08-21T00:25:25.440" v="20748" actId="207"/>
        <pc:sldMkLst>
          <pc:docMk/>
          <pc:sldMk cId="481735679" sldId="357"/>
        </pc:sldMkLst>
        <pc:spChg chg="mod">
          <ac:chgData name="김 범수" userId="863329ffd88cf9fc" providerId="LiveId" clId="{1F3487A3-0F6D-42AA-B671-4386FBB58C4C}" dt="2023-08-21T00:25:25.440" v="20748" actId="207"/>
          <ac:spMkLst>
            <pc:docMk/>
            <pc:sldMk cId="481735679" sldId="357"/>
            <ac:spMk id="2" creationId="{3FEB8000-F1C5-4E1E-5968-A80731C2D5B6}"/>
          </ac:spMkLst>
        </pc:spChg>
        <pc:spChg chg="add mod">
          <ac:chgData name="김 범수" userId="863329ffd88cf9fc" providerId="LiveId" clId="{1F3487A3-0F6D-42AA-B671-4386FBB58C4C}" dt="2023-08-21T00:25:06.293" v="20746" actId="164"/>
          <ac:spMkLst>
            <pc:docMk/>
            <pc:sldMk cId="481735679" sldId="357"/>
            <ac:spMk id="9" creationId="{75A539F2-2E08-2FF8-D489-06A77EB73EB7}"/>
          </ac:spMkLst>
        </pc:spChg>
        <pc:grpChg chg="del mod">
          <ac:chgData name="김 범수" userId="863329ffd88cf9fc" providerId="LiveId" clId="{1F3487A3-0F6D-42AA-B671-4386FBB58C4C}" dt="2023-08-21T00:24:25.272" v="20720" actId="478"/>
          <ac:grpSpMkLst>
            <pc:docMk/>
            <pc:sldMk cId="481735679" sldId="357"/>
            <ac:grpSpMk id="7" creationId="{17D66352-A860-C5DC-76CD-DA6DA1D4597A}"/>
          </ac:grpSpMkLst>
        </pc:grpChg>
        <pc:grpChg chg="add mod">
          <ac:chgData name="김 범수" userId="863329ffd88cf9fc" providerId="LiveId" clId="{1F3487A3-0F6D-42AA-B671-4386FBB58C4C}" dt="2023-08-21T00:25:06.293" v="20746" actId="164"/>
          <ac:grpSpMkLst>
            <pc:docMk/>
            <pc:sldMk cId="481735679" sldId="357"/>
            <ac:grpSpMk id="10" creationId="{688E4D30-E785-6530-3FEF-F805E612A65F}"/>
          </ac:grpSpMkLst>
        </pc:grpChg>
        <pc:picChg chg="add mod">
          <ac:chgData name="김 범수" userId="863329ffd88cf9fc" providerId="LiveId" clId="{1F3487A3-0F6D-42AA-B671-4386FBB58C4C}" dt="2023-08-21T00:25:06.293" v="20746" actId="164"/>
          <ac:picMkLst>
            <pc:docMk/>
            <pc:sldMk cId="481735679" sldId="357"/>
            <ac:picMk id="8" creationId="{B259F2F8-9BA7-78BE-D1E7-7A223C87A9F8}"/>
          </ac:picMkLst>
        </pc:picChg>
      </pc:sldChg>
      <pc:sldChg chg="modSp add mod">
        <pc:chgData name="김 범수" userId="863329ffd88cf9fc" providerId="LiveId" clId="{1F3487A3-0F6D-42AA-B671-4386FBB58C4C}" dt="2023-08-21T00:29:58.644" v="20798" actId="20577"/>
        <pc:sldMkLst>
          <pc:docMk/>
          <pc:sldMk cId="262357450" sldId="358"/>
        </pc:sldMkLst>
        <pc:spChg chg="mod">
          <ac:chgData name="김 범수" userId="863329ffd88cf9fc" providerId="LiveId" clId="{1F3487A3-0F6D-42AA-B671-4386FBB58C4C}" dt="2023-08-21T00:29:58.644" v="20798" actId="20577"/>
          <ac:spMkLst>
            <pc:docMk/>
            <pc:sldMk cId="262357450" sldId="358"/>
            <ac:spMk id="4" creationId="{1E00D635-545E-BA79-558D-2C9CA4C414A7}"/>
          </ac:spMkLst>
        </pc:spChg>
      </pc:sldChg>
      <pc:sldChg chg="addSp delSp modSp add mod">
        <pc:chgData name="김 범수" userId="863329ffd88cf9fc" providerId="LiveId" clId="{1F3487A3-0F6D-42AA-B671-4386FBB58C4C}" dt="2023-08-21T00:36:09.196" v="21486" actId="207"/>
        <pc:sldMkLst>
          <pc:docMk/>
          <pc:sldMk cId="3113610329" sldId="359"/>
        </pc:sldMkLst>
        <pc:spChg chg="mod">
          <ac:chgData name="김 범수" userId="863329ffd88cf9fc" providerId="LiveId" clId="{1F3487A3-0F6D-42AA-B671-4386FBB58C4C}" dt="2023-08-21T00:36:09.196" v="21486" actId="207"/>
          <ac:spMkLst>
            <pc:docMk/>
            <pc:sldMk cId="3113610329" sldId="359"/>
            <ac:spMk id="2" creationId="{3FEB8000-F1C5-4E1E-5968-A80731C2D5B6}"/>
          </ac:spMkLst>
        </pc:spChg>
        <pc:spChg chg="mod">
          <ac:chgData name="김 범수" userId="863329ffd88cf9fc" providerId="LiveId" clId="{1F3487A3-0F6D-42AA-B671-4386FBB58C4C}" dt="2023-08-21T00:31:45.545" v="21062" actId="1076"/>
          <ac:spMkLst>
            <pc:docMk/>
            <pc:sldMk cId="3113610329" sldId="359"/>
            <ac:spMk id="4" creationId="{1E00D635-545E-BA79-558D-2C9CA4C414A7}"/>
          </ac:spMkLst>
        </pc:spChg>
        <pc:grpChg chg="del">
          <ac:chgData name="김 범수" userId="863329ffd88cf9fc" providerId="LiveId" clId="{1F3487A3-0F6D-42AA-B671-4386FBB58C4C}" dt="2023-08-21T00:31:46.709" v="21063" actId="478"/>
          <ac:grpSpMkLst>
            <pc:docMk/>
            <pc:sldMk cId="3113610329" sldId="359"/>
            <ac:grpSpMk id="10" creationId="{688E4D30-E785-6530-3FEF-F805E612A65F}"/>
          </ac:grpSpMkLst>
        </pc:grpChg>
        <pc:picChg chg="add mod">
          <ac:chgData name="김 범수" userId="863329ffd88cf9fc" providerId="LiveId" clId="{1F3487A3-0F6D-42AA-B671-4386FBB58C4C}" dt="2023-08-21T00:32:38.221" v="21087" actId="1076"/>
          <ac:picMkLst>
            <pc:docMk/>
            <pc:sldMk cId="3113610329" sldId="359"/>
            <ac:picMk id="5" creationId="{95620ACF-00CD-75E6-5FA8-FDBB9493605B}"/>
          </ac:picMkLst>
        </pc:picChg>
      </pc:sldChg>
      <pc:sldChg chg="addSp delSp modSp add mod">
        <pc:chgData name="김 범수" userId="863329ffd88cf9fc" providerId="LiveId" clId="{1F3487A3-0F6D-42AA-B671-4386FBB58C4C}" dt="2023-08-21T00:42:38.202" v="21793" actId="20577"/>
        <pc:sldMkLst>
          <pc:docMk/>
          <pc:sldMk cId="1560049398" sldId="360"/>
        </pc:sldMkLst>
        <pc:spChg chg="mod">
          <ac:chgData name="김 범수" userId="863329ffd88cf9fc" providerId="LiveId" clId="{1F3487A3-0F6D-42AA-B671-4386FBB58C4C}" dt="2023-08-21T00:42:38.202" v="21793" actId="20577"/>
          <ac:spMkLst>
            <pc:docMk/>
            <pc:sldMk cId="1560049398" sldId="360"/>
            <ac:spMk id="2" creationId="{3FEB8000-F1C5-4E1E-5968-A80731C2D5B6}"/>
          </ac:spMkLst>
        </pc:spChg>
        <pc:spChg chg="mod">
          <ac:chgData name="김 범수" userId="863329ffd88cf9fc" providerId="LiveId" clId="{1F3487A3-0F6D-42AA-B671-4386FBB58C4C}" dt="2023-08-21T00:42:22.737" v="21787" actId="1076"/>
          <ac:spMkLst>
            <pc:docMk/>
            <pc:sldMk cId="1560049398" sldId="360"/>
            <ac:spMk id="4" creationId="{1E00D635-545E-BA79-558D-2C9CA4C414A7}"/>
          </ac:spMkLst>
        </pc:spChg>
        <pc:picChg chg="del">
          <ac:chgData name="김 범수" userId="863329ffd88cf9fc" providerId="LiveId" clId="{1F3487A3-0F6D-42AA-B671-4386FBB58C4C}" dt="2023-08-21T00:32:42.335" v="21089" actId="478"/>
          <ac:picMkLst>
            <pc:docMk/>
            <pc:sldMk cId="1560049398" sldId="360"/>
            <ac:picMk id="5" creationId="{95620ACF-00CD-75E6-5FA8-FDBB9493605B}"/>
          </ac:picMkLst>
        </pc:picChg>
        <pc:picChg chg="add mod">
          <ac:chgData name="김 범수" userId="863329ffd88cf9fc" providerId="LiveId" clId="{1F3487A3-0F6D-42AA-B671-4386FBB58C4C}" dt="2023-08-21T00:34:30.652" v="21223" actId="1076"/>
          <ac:picMkLst>
            <pc:docMk/>
            <pc:sldMk cId="1560049398" sldId="360"/>
            <ac:picMk id="6" creationId="{14A08923-186C-EB43-6651-516ACC65BE18}"/>
          </ac:picMkLst>
        </pc:picChg>
      </pc:sldChg>
      <pc:sldChg chg="addSp delSp modSp add mod">
        <pc:chgData name="김 범수" userId="863329ffd88cf9fc" providerId="LiveId" clId="{1F3487A3-0F6D-42AA-B671-4386FBB58C4C}" dt="2023-08-21T00:42:27.456" v="21790"/>
        <pc:sldMkLst>
          <pc:docMk/>
          <pc:sldMk cId="2615097631" sldId="361"/>
        </pc:sldMkLst>
        <pc:spChg chg="mod">
          <ac:chgData name="김 범수" userId="863329ffd88cf9fc" providerId="LiveId" clId="{1F3487A3-0F6D-42AA-B671-4386FBB58C4C}" dt="2023-08-21T00:35:53.693" v="21484" actId="207"/>
          <ac:spMkLst>
            <pc:docMk/>
            <pc:sldMk cId="2615097631" sldId="361"/>
            <ac:spMk id="2" creationId="{3FEB8000-F1C5-4E1E-5968-A80731C2D5B6}"/>
          </ac:spMkLst>
        </pc:spChg>
        <pc:spChg chg="add mod">
          <ac:chgData name="김 범수" userId="863329ffd88cf9fc" providerId="LiveId" clId="{1F3487A3-0F6D-42AA-B671-4386FBB58C4C}" dt="2023-08-21T00:42:27.456" v="21790"/>
          <ac:spMkLst>
            <pc:docMk/>
            <pc:sldMk cId="2615097631" sldId="361"/>
            <ac:spMk id="3" creationId="{1F5B810D-5BBD-E885-C808-E8829D57DC2D}"/>
          </ac:spMkLst>
        </pc:spChg>
        <pc:spChg chg="del mod">
          <ac:chgData name="김 범수" userId="863329ffd88cf9fc" providerId="LiveId" clId="{1F3487A3-0F6D-42AA-B671-4386FBB58C4C}" dt="2023-08-21T00:42:27.241" v="21789" actId="478"/>
          <ac:spMkLst>
            <pc:docMk/>
            <pc:sldMk cId="2615097631" sldId="361"/>
            <ac:spMk id="4" creationId="{1E00D635-545E-BA79-558D-2C9CA4C414A7}"/>
          </ac:spMkLst>
        </pc:spChg>
        <pc:picChg chg="mod">
          <ac:chgData name="김 범수" userId="863329ffd88cf9fc" providerId="LiveId" clId="{1F3487A3-0F6D-42AA-B671-4386FBB58C4C}" dt="2023-08-21T00:34:39.339" v="21225" actId="1076"/>
          <ac:picMkLst>
            <pc:docMk/>
            <pc:sldMk cId="2615097631" sldId="361"/>
            <ac:picMk id="6" creationId="{14A08923-186C-EB43-6651-516ACC65BE18}"/>
          </ac:picMkLst>
        </pc:picChg>
      </pc:sldChg>
      <pc:sldChg chg="addSp delSp modSp add mod">
        <pc:chgData name="김 범수" userId="863329ffd88cf9fc" providerId="LiveId" clId="{1F3487A3-0F6D-42AA-B671-4386FBB58C4C}" dt="2023-08-21T01:12:48.619" v="21860" actId="20577"/>
        <pc:sldMkLst>
          <pc:docMk/>
          <pc:sldMk cId="3033099819" sldId="362"/>
        </pc:sldMkLst>
        <pc:spChg chg="mod">
          <ac:chgData name="김 범수" userId="863329ffd88cf9fc" providerId="LiveId" clId="{1F3487A3-0F6D-42AA-B671-4386FBB58C4C}" dt="2023-08-21T01:12:48.619" v="21860" actId="20577"/>
          <ac:spMkLst>
            <pc:docMk/>
            <pc:sldMk cId="3033099819" sldId="362"/>
            <ac:spMk id="2" creationId="{3FEB8000-F1C5-4E1E-5968-A80731C2D5B6}"/>
          </ac:spMkLst>
        </pc:spChg>
        <pc:spChg chg="add mod">
          <ac:chgData name="김 범수" userId="863329ffd88cf9fc" providerId="LiveId" clId="{1F3487A3-0F6D-42AA-B671-4386FBB58C4C}" dt="2023-08-21T00:42:30.219" v="21792"/>
          <ac:spMkLst>
            <pc:docMk/>
            <pc:sldMk cId="3033099819" sldId="362"/>
            <ac:spMk id="3" creationId="{8526392E-8906-4D7F-7DDE-4CC07F551AAB}"/>
          </ac:spMkLst>
        </pc:spChg>
        <pc:spChg chg="del">
          <ac:chgData name="김 범수" userId="863329ffd88cf9fc" providerId="LiveId" clId="{1F3487A3-0F6D-42AA-B671-4386FBB58C4C}" dt="2023-08-21T00:42:30.012" v="21791" actId="478"/>
          <ac:spMkLst>
            <pc:docMk/>
            <pc:sldMk cId="3033099819" sldId="362"/>
            <ac:spMk id="4" creationId="{1E00D635-545E-BA79-558D-2C9CA4C414A7}"/>
          </ac:spMkLst>
        </pc:spChg>
      </pc:sldChg>
      <pc:sldChg chg="modSp add mod">
        <pc:chgData name="김 범수" userId="863329ffd88cf9fc" providerId="LiveId" clId="{1F3487A3-0F6D-42AA-B671-4386FBB58C4C}" dt="2023-08-21T00:42:16.757" v="21785" actId="20577"/>
        <pc:sldMkLst>
          <pc:docMk/>
          <pc:sldMk cId="2137509872" sldId="363"/>
        </pc:sldMkLst>
        <pc:spChg chg="mod">
          <ac:chgData name="김 범수" userId="863329ffd88cf9fc" providerId="LiveId" clId="{1F3487A3-0F6D-42AA-B671-4386FBB58C4C}" dt="2023-08-21T00:42:16.757" v="21785" actId="20577"/>
          <ac:spMkLst>
            <pc:docMk/>
            <pc:sldMk cId="2137509872" sldId="363"/>
            <ac:spMk id="4" creationId="{1E00D635-545E-BA79-558D-2C9CA4C414A7}"/>
          </ac:spMkLst>
        </pc:spChg>
      </pc:sldChg>
      <pc:sldChg chg="modSp add mod">
        <pc:chgData name="김 범수" userId="863329ffd88cf9fc" providerId="LiveId" clId="{1F3487A3-0F6D-42AA-B671-4386FBB58C4C}" dt="2023-08-21T01:13:14.468" v="22128" actId="20577"/>
        <pc:sldMkLst>
          <pc:docMk/>
          <pc:sldMk cId="3135851653" sldId="364"/>
        </pc:sldMkLst>
        <pc:spChg chg="mod">
          <ac:chgData name="김 범수" userId="863329ffd88cf9fc" providerId="LiveId" clId="{1F3487A3-0F6D-42AA-B671-4386FBB58C4C}" dt="2023-08-21T01:13:14.468" v="22128" actId="20577"/>
          <ac:spMkLst>
            <pc:docMk/>
            <pc:sldMk cId="3135851653" sldId="364"/>
            <ac:spMk id="2" creationId="{3FEB8000-F1C5-4E1E-5968-A80731C2D5B6}"/>
          </ac:spMkLst>
        </pc:spChg>
      </pc:sldChg>
      <pc:sldChg chg="addSp delSp modSp add mod">
        <pc:chgData name="김 범수" userId="863329ffd88cf9fc" providerId="LiveId" clId="{1F3487A3-0F6D-42AA-B671-4386FBB58C4C}" dt="2023-08-21T03:03:05.604" v="22323" actId="20577"/>
        <pc:sldMkLst>
          <pc:docMk/>
          <pc:sldMk cId="1363357999" sldId="365"/>
        </pc:sldMkLst>
        <pc:spChg chg="mod">
          <ac:chgData name="김 범수" userId="863329ffd88cf9fc" providerId="LiveId" clId="{1F3487A3-0F6D-42AA-B671-4386FBB58C4C}" dt="2023-08-21T03:03:05.604" v="22323" actId="20577"/>
          <ac:spMkLst>
            <pc:docMk/>
            <pc:sldMk cId="1363357999" sldId="365"/>
            <ac:spMk id="2" creationId="{3FEB8000-F1C5-4E1E-5968-A80731C2D5B6}"/>
          </ac:spMkLst>
        </pc:spChg>
        <pc:picChg chg="add mod">
          <ac:chgData name="김 범수" userId="863329ffd88cf9fc" providerId="LiveId" clId="{1F3487A3-0F6D-42AA-B671-4386FBB58C4C}" dt="2023-08-21T01:13:52.506" v="22322" actId="1076"/>
          <ac:picMkLst>
            <pc:docMk/>
            <pc:sldMk cId="1363357999" sldId="365"/>
            <ac:picMk id="5" creationId="{7799AD99-5E53-9270-7007-D6276234984E}"/>
          </ac:picMkLst>
        </pc:picChg>
        <pc:picChg chg="del">
          <ac:chgData name="김 범수" userId="863329ffd88cf9fc" providerId="LiveId" clId="{1F3487A3-0F6D-42AA-B671-4386FBB58C4C}" dt="2023-08-21T01:13:43.468" v="22318" actId="478"/>
          <ac:picMkLst>
            <pc:docMk/>
            <pc:sldMk cId="1363357999" sldId="365"/>
            <ac:picMk id="6" creationId="{14A08923-186C-EB43-6651-516ACC65BE18}"/>
          </ac:picMkLst>
        </pc:picChg>
      </pc:sldChg>
      <pc:sldChg chg="modSp add mod">
        <pc:chgData name="김 범수" userId="863329ffd88cf9fc" providerId="LiveId" clId="{1F3487A3-0F6D-42AA-B671-4386FBB58C4C}" dt="2023-08-21T04:19:47.448" v="22471" actId="12789"/>
        <pc:sldMkLst>
          <pc:docMk/>
          <pc:sldMk cId="741098164" sldId="366"/>
        </pc:sldMkLst>
        <pc:spChg chg="mod">
          <ac:chgData name="김 범수" userId="863329ffd88cf9fc" providerId="LiveId" clId="{1F3487A3-0F6D-42AA-B671-4386FBB58C4C}" dt="2023-08-21T04:19:47.448" v="22471" actId="12789"/>
          <ac:spMkLst>
            <pc:docMk/>
            <pc:sldMk cId="741098164" sldId="366"/>
            <ac:spMk id="4" creationId="{1E00D635-545E-BA79-558D-2C9CA4C414A7}"/>
          </ac:spMkLst>
        </pc:spChg>
      </pc:sldChg>
      <pc:sldChg chg="add del">
        <pc:chgData name="김 범수" userId="863329ffd88cf9fc" providerId="LiveId" clId="{1F3487A3-0F6D-42AA-B671-4386FBB58C4C}" dt="2023-08-21T01:13:18.302" v="22131"/>
        <pc:sldMkLst>
          <pc:docMk/>
          <pc:sldMk cId="3040653026" sldId="366"/>
        </pc:sldMkLst>
      </pc:sldChg>
      <pc:sldChg chg="modSp add mod">
        <pc:chgData name="김 범수" userId="863329ffd88cf9fc" providerId="LiveId" clId="{1F3487A3-0F6D-42AA-B671-4386FBB58C4C}" dt="2023-08-21T11:36:31.144" v="23022" actId="20577"/>
        <pc:sldMkLst>
          <pc:docMk/>
          <pc:sldMk cId="3521977104" sldId="367"/>
        </pc:sldMkLst>
        <pc:spChg chg="mod">
          <ac:chgData name="김 범수" userId="863329ffd88cf9fc" providerId="LiveId" clId="{1F3487A3-0F6D-42AA-B671-4386FBB58C4C}" dt="2023-08-21T11:36:31.144" v="23022" actId="20577"/>
          <ac:spMkLst>
            <pc:docMk/>
            <pc:sldMk cId="3521977104" sldId="367"/>
            <ac:spMk id="3" creationId="{000890A5-73B2-B193-7A39-1A9883E637EA}"/>
          </ac:spMkLst>
        </pc:spChg>
        <pc:spChg chg="mod">
          <ac:chgData name="김 범수" userId="863329ffd88cf9fc" providerId="LiveId" clId="{1F3487A3-0F6D-42AA-B671-4386FBB58C4C}" dt="2023-08-21T04:20:02.754" v="22473"/>
          <ac:spMkLst>
            <pc:docMk/>
            <pc:sldMk cId="3521977104" sldId="367"/>
            <ac:spMk id="4" creationId="{1E00D635-545E-BA79-558D-2C9CA4C414A7}"/>
          </ac:spMkLst>
        </pc:spChg>
      </pc:sldChg>
      <pc:sldChg chg="modSp add mod">
        <pc:chgData name="김 범수" userId="863329ffd88cf9fc" providerId="LiveId" clId="{1F3487A3-0F6D-42AA-B671-4386FBB58C4C}" dt="2023-08-21T11:37:00.148" v="23210" actId="20577"/>
        <pc:sldMkLst>
          <pc:docMk/>
          <pc:sldMk cId="2736134740" sldId="368"/>
        </pc:sldMkLst>
        <pc:spChg chg="mod">
          <ac:chgData name="김 범수" userId="863329ffd88cf9fc" providerId="LiveId" clId="{1F3487A3-0F6D-42AA-B671-4386FBB58C4C}" dt="2023-08-21T11:37:00.148" v="23210" actId="20577"/>
          <ac:spMkLst>
            <pc:docMk/>
            <pc:sldMk cId="2736134740" sldId="368"/>
            <ac:spMk id="3" creationId="{000890A5-73B2-B193-7A39-1A9883E637EA}"/>
          </ac:spMkLst>
        </pc:spChg>
      </pc:sldChg>
      <pc:sldChg chg="modSp add mod">
        <pc:chgData name="김 범수" userId="863329ffd88cf9fc" providerId="LiveId" clId="{1F3487A3-0F6D-42AA-B671-4386FBB58C4C}" dt="2023-08-21T11:37:37.747" v="23430" actId="20577"/>
        <pc:sldMkLst>
          <pc:docMk/>
          <pc:sldMk cId="2336075126" sldId="369"/>
        </pc:sldMkLst>
        <pc:spChg chg="mod">
          <ac:chgData name="김 범수" userId="863329ffd88cf9fc" providerId="LiveId" clId="{1F3487A3-0F6D-42AA-B671-4386FBB58C4C}" dt="2023-08-21T11:37:37.747" v="23430" actId="20577"/>
          <ac:spMkLst>
            <pc:docMk/>
            <pc:sldMk cId="2336075126" sldId="369"/>
            <ac:spMk id="3" creationId="{000890A5-73B2-B193-7A39-1A9883E637EA}"/>
          </ac:spMkLst>
        </pc:spChg>
      </pc:sldChg>
      <pc:sldChg chg="modSp add mod">
        <pc:chgData name="김 범수" userId="863329ffd88cf9fc" providerId="LiveId" clId="{1F3487A3-0F6D-42AA-B671-4386FBB58C4C}" dt="2023-08-21T11:37:59.885" v="23493" actId="12789"/>
        <pc:sldMkLst>
          <pc:docMk/>
          <pc:sldMk cId="2283242200" sldId="370"/>
        </pc:sldMkLst>
        <pc:spChg chg="mod">
          <ac:chgData name="김 범수" userId="863329ffd88cf9fc" providerId="LiveId" clId="{1F3487A3-0F6D-42AA-B671-4386FBB58C4C}" dt="2023-08-21T11:37:59.885" v="23493" actId="12789"/>
          <ac:spMkLst>
            <pc:docMk/>
            <pc:sldMk cId="2283242200" sldId="370"/>
            <ac:spMk id="4" creationId="{1E00D635-545E-BA79-558D-2C9CA4C414A7}"/>
          </ac:spMkLst>
        </pc:spChg>
      </pc:sldChg>
      <pc:sldChg chg="modSp add mod ord">
        <pc:chgData name="김 범수" userId="863329ffd88cf9fc" providerId="LiveId" clId="{1F3487A3-0F6D-42AA-B671-4386FBB58C4C}" dt="2023-08-21T11:38:49.382" v="23703" actId="20577"/>
        <pc:sldMkLst>
          <pc:docMk/>
          <pc:sldMk cId="3569811382" sldId="371"/>
        </pc:sldMkLst>
        <pc:spChg chg="mod">
          <ac:chgData name="김 범수" userId="863329ffd88cf9fc" providerId="LiveId" clId="{1F3487A3-0F6D-42AA-B671-4386FBB58C4C}" dt="2023-08-21T11:38:49.382" v="23703" actId="20577"/>
          <ac:spMkLst>
            <pc:docMk/>
            <pc:sldMk cId="3569811382" sldId="371"/>
            <ac:spMk id="3" creationId="{000890A5-73B2-B193-7A39-1A9883E637EA}"/>
          </ac:spMkLst>
        </pc:spChg>
        <pc:spChg chg="mod">
          <ac:chgData name="김 범수" userId="863329ffd88cf9fc" providerId="LiveId" clId="{1F3487A3-0F6D-42AA-B671-4386FBB58C4C}" dt="2023-08-21T11:38:29.119" v="23498"/>
          <ac:spMkLst>
            <pc:docMk/>
            <pc:sldMk cId="3569811382" sldId="371"/>
            <ac:spMk id="4" creationId="{1E00D635-545E-BA79-558D-2C9CA4C414A7}"/>
          </ac:spMkLst>
        </pc:spChg>
      </pc:sldChg>
      <pc:sldChg chg="addSp delSp modSp add mod">
        <pc:chgData name="김 범수" userId="863329ffd88cf9fc" providerId="LiveId" clId="{1F3487A3-0F6D-42AA-B671-4386FBB58C4C}" dt="2023-08-21T11:44:10.934" v="23982" actId="164"/>
        <pc:sldMkLst>
          <pc:docMk/>
          <pc:sldMk cId="3542448540" sldId="372"/>
        </pc:sldMkLst>
        <pc:spChg chg="mod">
          <ac:chgData name="김 범수" userId="863329ffd88cf9fc" providerId="LiveId" clId="{1F3487A3-0F6D-42AA-B671-4386FBB58C4C}" dt="2023-08-21T11:39:38.257" v="23886" actId="20577"/>
          <ac:spMkLst>
            <pc:docMk/>
            <pc:sldMk cId="3542448540" sldId="372"/>
            <ac:spMk id="3" creationId="{000890A5-73B2-B193-7A39-1A9883E637EA}"/>
          </ac:spMkLst>
        </pc:spChg>
        <pc:spChg chg="add mod">
          <ac:chgData name="김 범수" userId="863329ffd88cf9fc" providerId="LiveId" clId="{1F3487A3-0F6D-42AA-B671-4386FBB58C4C}" dt="2023-08-21T11:40:56.684" v="23974" actId="164"/>
          <ac:spMkLst>
            <pc:docMk/>
            <pc:sldMk cId="3542448540" sldId="372"/>
            <ac:spMk id="11" creationId="{6C54133A-24D1-58F2-853E-09C0027A14DE}"/>
          </ac:spMkLst>
        </pc:spChg>
        <pc:spChg chg="add mod">
          <ac:chgData name="김 범수" userId="863329ffd88cf9fc" providerId="LiveId" clId="{1F3487A3-0F6D-42AA-B671-4386FBB58C4C}" dt="2023-08-21T11:40:56.684" v="23974" actId="164"/>
          <ac:spMkLst>
            <pc:docMk/>
            <pc:sldMk cId="3542448540" sldId="372"/>
            <ac:spMk id="12" creationId="{FFB14734-866A-405F-1489-38D8D503442C}"/>
          </ac:spMkLst>
        </pc:spChg>
        <pc:spChg chg="add mod">
          <ac:chgData name="김 범수" userId="863329ffd88cf9fc" providerId="LiveId" clId="{1F3487A3-0F6D-42AA-B671-4386FBB58C4C}" dt="2023-08-21T11:40:56.684" v="23974" actId="164"/>
          <ac:spMkLst>
            <pc:docMk/>
            <pc:sldMk cId="3542448540" sldId="372"/>
            <ac:spMk id="13" creationId="{7F24E961-CA7B-B85E-80EF-ADF3C59EE58B}"/>
          </ac:spMkLst>
        </pc:spChg>
        <pc:spChg chg="add del mod">
          <ac:chgData name="김 범수" userId="863329ffd88cf9fc" providerId="LiveId" clId="{1F3487A3-0F6D-42AA-B671-4386FBB58C4C}" dt="2023-08-21T11:40:56.005" v="23973"/>
          <ac:spMkLst>
            <pc:docMk/>
            <pc:sldMk cId="3542448540" sldId="372"/>
            <ac:spMk id="14" creationId="{C4827AFE-EA9A-45D0-5A67-20080AA0386E}"/>
          </ac:spMkLst>
        </pc:spChg>
        <pc:grpChg chg="add mod">
          <ac:chgData name="김 범수" userId="863329ffd88cf9fc" providerId="LiveId" clId="{1F3487A3-0F6D-42AA-B671-4386FBB58C4C}" dt="2023-08-21T11:40:56.684" v="23974" actId="164"/>
          <ac:grpSpMkLst>
            <pc:docMk/>
            <pc:sldMk cId="3542448540" sldId="372"/>
            <ac:grpSpMk id="10" creationId="{D1A595F5-66DA-BCA6-784D-68D308FC2CB6}"/>
          </ac:grpSpMkLst>
        </pc:grpChg>
        <pc:grpChg chg="add mod">
          <ac:chgData name="김 범수" userId="863329ffd88cf9fc" providerId="LiveId" clId="{1F3487A3-0F6D-42AA-B671-4386FBB58C4C}" dt="2023-08-21T11:44:10.934" v="23982" actId="164"/>
          <ac:grpSpMkLst>
            <pc:docMk/>
            <pc:sldMk cId="3542448540" sldId="372"/>
            <ac:grpSpMk id="15" creationId="{E21DF760-90E0-79EA-4209-CE57AA78BBEA}"/>
          </ac:grpSpMkLst>
        </pc:grpChg>
        <pc:grpChg chg="add mod">
          <ac:chgData name="김 범수" userId="863329ffd88cf9fc" providerId="LiveId" clId="{1F3487A3-0F6D-42AA-B671-4386FBB58C4C}" dt="2023-08-21T11:44:10.934" v="23982" actId="164"/>
          <ac:grpSpMkLst>
            <pc:docMk/>
            <pc:sldMk cId="3542448540" sldId="372"/>
            <ac:grpSpMk id="20" creationId="{7CC7B6CC-74DC-87A8-B2BD-CB6773B88DC3}"/>
          </ac:grpSpMkLst>
        </pc:grpChg>
        <pc:picChg chg="add mod">
          <ac:chgData name="김 범수" userId="863329ffd88cf9fc" providerId="LiveId" clId="{1F3487A3-0F6D-42AA-B671-4386FBB58C4C}" dt="2023-08-21T11:40:24.626" v="23903" actId="164"/>
          <ac:picMkLst>
            <pc:docMk/>
            <pc:sldMk cId="3542448540" sldId="372"/>
            <ac:picMk id="5" creationId="{5A4B617D-AB0B-FE27-8731-9F03B3DEDCD0}"/>
          </ac:picMkLst>
        </pc:picChg>
        <pc:picChg chg="add mod">
          <ac:chgData name="김 범수" userId="863329ffd88cf9fc" providerId="LiveId" clId="{1F3487A3-0F6D-42AA-B671-4386FBB58C4C}" dt="2023-08-21T11:40:24.626" v="23903" actId="164"/>
          <ac:picMkLst>
            <pc:docMk/>
            <pc:sldMk cId="3542448540" sldId="372"/>
            <ac:picMk id="7" creationId="{F84DF583-5DEC-E010-AAF5-DBD6F90E8191}"/>
          </ac:picMkLst>
        </pc:picChg>
        <pc:picChg chg="add mod">
          <ac:chgData name="김 범수" userId="863329ffd88cf9fc" providerId="LiveId" clId="{1F3487A3-0F6D-42AA-B671-4386FBB58C4C}" dt="2023-08-21T11:40:24.626" v="23903" actId="164"/>
          <ac:picMkLst>
            <pc:docMk/>
            <pc:sldMk cId="3542448540" sldId="372"/>
            <ac:picMk id="9" creationId="{9BFF0245-1039-98AE-CE1E-FD780ADBF5AD}"/>
          </ac:picMkLst>
        </pc:picChg>
        <pc:picChg chg="add mod">
          <ac:chgData name="김 범수" userId="863329ffd88cf9fc" providerId="LiveId" clId="{1F3487A3-0F6D-42AA-B671-4386FBB58C4C}" dt="2023-08-21T11:44:10.934" v="23982" actId="164"/>
          <ac:picMkLst>
            <pc:docMk/>
            <pc:sldMk cId="3542448540" sldId="372"/>
            <ac:picMk id="17" creationId="{F60C5E57-0760-4825-1C1A-2852EE372137}"/>
          </ac:picMkLst>
        </pc:picChg>
        <pc:picChg chg="add mod">
          <ac:chgData name="김 범수" userId="863329ffd88cf9fc" providerId="LiveId" clId="{1F3487A3-0F6D-42AA-B671-4386FBB58C4C}" dt="2023-08-21T11:44:10.934" v="23982" actId="164"/>
          <ac:picMkLst>
            <pc:docMk/>
            <pc:sldMk cId="3542448540" sldId="372"/>
            <ac:picMk id="19" creationId="{3DA95ED9-3225-BED7-4446-F47D1FBA89F3}"/>
          </ac:picMkLst>
        </pc:picChg>
      </pc:sldChg>
      <pc:sldChg chg="delSp modSp add mod">
        <pc:chgData name="김 범수" userId="863329ffd88cf9fc" providerId="LiveId" clId="{1F3487A3-0F6D-42AA-B671-4386FBB58C4C}" dt="2023-08-21T12:44:25.357" v="24349" actId="20577"/>
        <pc:sldMkLst>
          <pc:docMk/>
          <pc:sldMk cId="722667023" sldId="373"/>
        </pc:sldMkLst>
        <pc:spChg chg="mod">
          <ac:chgData name="김 범수" userId="863329ffd88cf9fc" providerId="LiveId" clId="{1F3487A3-0F6D-42AA-B671-4386FBB58C4C}" dt="2023-08-21T12:44:25.357" v="24349" actId="20577"/>
          <ac:spMkLst>
            <pc:docMk/>
            <pc:sldMk cId="722667023" sldId="373"/>
            <ac:spMk id="3" creationId="{000890A5-73B2-B193-7A39-1A9883E637EA}"/>
          </ac:spMkLst>
        </pc:spChg>
        <pc:grpChg chg="del">
          <ac:chgData name="김 범수" userId="863329ffd88cf9fc" providerId="LiveId" clId="{1F3487A3-0F6D-42AA-B671-4386FBB58C4C}" dt="2023-08-21T11:44:28.329" v="23984" actId="478"/>
          <ac:grpSpMkLst>
            <pc:docMk/>
            <pc:sldMk cId="722667023" sldId="373"/>
            <ac:grpSpMk id="20" creationId="{7CC7B6CC-74DC-87A8-B2BD-CB6773B88DC3}"/>
          </ac:grpSpMkLst>
        </pc:gr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1B0F0B-21AA-50A5-8665-4491324228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7D22692-6013-6FA0-9FF4-83E2F2BADB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DDEC79C-FF2A-BF9D-40C4-31C18F4E65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A1503-78E1-4732-B1CF-15EC6339E865}" type="datetimeFigureOut">
              <a:rPr lang="ko-KR" altLang="en-US" smtClean="0"/>
              <a:t>2023-08-27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ACEE865-DE9E-B663-6275-6A819E323C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82F309C-6E58-FBB7-A7FF-25A9C7379A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7D548-36ED-4936-B7B9-07E188F8BE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44376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6A67D2-2428-BCA5-D589-84AEDE895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E213148-B118-C5D4-FD51-FC509AA2EC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9F8E96F-3EA0-D7FE-FA93-31C7DDE1A0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A1503-78E1-4732-B1CF-15EC6339E865}" type="datetimeFigureOut">
              <a:rPr lang="ko-KR" altLang="en-US" smtClean="0"/>
              <a:t>2023-08-27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B42C199-704E-1AFA-4ECD-0AA27A7063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293BBBE-6367-E0B0-AFC2-DC47DC4AE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7D548-36ED-4936-B7B9-07E188F8BE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53279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95A89DB-423C-6E3D-3B29-1EA8D61D2DA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8320771-4938-DF45-379F-E3D445FA4D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B8B59AA-361F-C48B-13C1-B1D7E1403B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A1503-78E1-4732-B1CF-15EC6339E865}" type="datetimeFigureOut">
              <a:rPr lang="ko-KR" altLang="en-US" smtClean="0"/>
              <a:t>2023-08-27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C59CC30-CE45-AC65-7233-E92F9CB6C6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13887A7-9D13-8001-2ADB-5E23B76FF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7D548-36ED-4936-B7B9-07E188F8BE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9043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9769E0-C896-E5B9-85EC-39512A137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15C3C30-093F-7C1C-B3F7-F7DBCAA692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A6D1626-2413-62A2-C04D-4115884905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A1503-78E1-4732-B1CF-15EC6339E865}" type="datetimeFigureOut">
              <a:rPr lang="ko-KR" altLang="en-US" smtClean="0"/>
              <a:t>2023-08-27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85B2C39-2655-8706-6BC3-C83C230252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260BD35-FDDA-A6C6-E440-CF6D51B32C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7D548-36ED-4936-B7B9-07E188F8BE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86270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D198D5-5C80-8296-C502-66BA1B211E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05D9834-C512-C854-FD80-2A8C6922BD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AB5DB26-601E-15C1-2571-D19602ADF0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A1503-78E1-4732-B1CF-15EC6339E865}" type="datetimeFigureOut">
              <a:rPr lang="ko-KR" altLang="en-US" smtClean="0"/>
              <a:t>2023-08-27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F4F8B7F-0670-D6D5-280C-BA2505D3B1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5AC539B-5588-ED3B-B35C-D6708133E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7D548-36ED-4936-B7B9-07E188F8BE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21996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2D1919-D240-84AF-1149-F4209C6F1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57D1591-50A0-0C48-5DA3-B2EF753F44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642F542-47AB-D201-347E-5F04EA4452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620346C-59B1-CCF0-4180-CA7DC7C79D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A1503-78E1-4732-B1CF-15EC6339E865}" type="datetimeFigureOut">
              <a:rPr lang="ko-KR" altLang="en-US" smtClean="0"/>
              <a:t>2023-08-27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E760666-51FC-62E3-F813-A76876202C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921085E-A458-ACD3-E6E1-A3AEA47C5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7D548-36ED-4936-B7B9-07E188F8BE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1655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445C65-B23A-E9B4-7A5F-0AEF639423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E9A0AC2-2068-D467-5E7E-867E20F899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062ECFE-4039-E642-DA5C-45FD53327D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E1F9A05-F587-C180-EA70-C07A35299D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2CE5FE6-0626-7801-3F91-1EB515D154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02D8FD5-35B9-0B1D-C9E6-AFE2C3ED1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A1503-78E1-4732-B1CF-15EC6339E865}" type="datetimeFigureOut">
              <a:rPr lang="ko-KR" altLang="en-US" smtClean="0"/>
              <a:t>2023-08-27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E63A812-FB56-B0C2-85FF-B395132AB3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374BAA5-CB86-8E3A-92DE-31C8222371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7D548-36ED-4936-B7B9-07E188F8BE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70783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6D9A31-D115-F6D8-2A16-71F22B4A4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25E0C39-5125-5FCE-53DA-734A21D504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A1503-78E1-4732-B1CF-15EC6339E865}" type="datetimeFigureOut">
              <a:rPr lang="ko-KR" altLang="en-US" smtClean="0"/>
              <a:t>2023-08-27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6BA6AA1-B0A3-5F86-6172-0EDAAD4EA0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86341C4-A0DB-1DD0-B212-857C7458EF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7D548-36ED-4936-B7B9-07E188F8BE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80910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E2B7B16-6BD9-E69E-0DF7-8AA2ED8C77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A1503-78E1-4732-B1CF-15EC6339E865}" type="datetimeFigureOut">
              <a:rPr lang="ko-KR" altLang="en-US" smtClean="0"/>
              <a:t>2023-08-27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7CD6EA9-8FFF-9C54-9F50-C5B87D3249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2946D95-ED54-1D89-98AC-B936A7A61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7D548-36ED-4936-B7B9-07E188F8BE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88078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9668C1-03F7-03E6-AE9E-0FDDBE88AA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83AB59F-516F-276B-AA6E-003CB0E3DE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C43BD16-A9ED-9635-503F-7668120086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2F764A2-D7AC-FBDD-CA62-B8DCD83B45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A1503-78E1-4732-B1CF-15EC6339E865}" type="datetimeFigureOut">
              <a:rPr lang="ko-KR" altLang="en-US" smtClean="0"/>
              <a:t>2023-08-27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84D2C2E-5731-FCF1-8843-D43701AD5A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F1673AF-1DB9-832C-4EC7-9DC5B994EA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7D548-36ED-4936-B7B9-07E188F8BE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24472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7C8670-F06E-76D7-0681-91F0C39FE4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E3F47DA-83D8-D173-B974-71F11AC252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9AFA948-5E10-F982-DC26-096D0DAD58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9217B36-92F8-0A76-A65E-BB02CEBBD6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A1503-78E1-4732-B1CF-15EC6339E865}" type="datetimeFigureOut">
              <a:rPr lang="ko-KR" altLang="en-US" smtClean="0"/>
              <a:t>2023-08-27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BC3B97F-FA00-334A-4B2C-05D1B1A324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74AC62D-C26E-1A62-D669-A8D3694527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7D548-36ED-4936-B7B9-07E188F8BE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6727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4B2DFE3-39AB-FBC4-82A6-8DF70113E5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0FFD2C9-B776-1825-23EB-0A734A3CB7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E1A80AD-0325-4EDD-B452-C1F82D5BA0E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FA1503-78E1-4732-B1CF-15EC6339E865}" type="datetimeFigureOut">
              <a:rPr lang="ko-KR" altLang="en-US" smtClean="0"/>
              <a:t>2023-08-27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F589891-F80E-B74A-77A4-B9229F7A9B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97BA6A6-BAC1-4C51-5E64-2B3512B33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47D548-36ED-4936-B7B9-07E188F8BE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66679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E00D635-545E-BA79-558D-2C9CA4C414A7}"/>
              </a:ext>
            </a:extLst>
          </p:cNvPr>
          <p:cNvSpPr txBox="1"/>
          <p:nvPr/>
        </p:nvSpPr>
        <p:spPr>
          <a:xfrm>
            <a:off x="477079" y="407504"/>
            <a:ext cx="646331" cy="3693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b="1" dirty="0"/>
              <a:t>진도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7B3ADF8-5836-0468-59C0-DCCA4BB71243}"/>
              </a:ext>
            </a:extLst>
          </p:cNvPr>
          <p:cNvSpPr txBox="1"/>
          <p:nvPr/>
        </p:nvSpPr>
        <p:spPr>
          <a:xfrm>
            <a:off x="477079" y="1221828"/>
            <a:ext cx="42381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패캠</a:t>
            </a:r>
            <a:r>
              <a:rPr lang="ko-KR" altLang="en-US" dirty="0"/>
              <a:t> </a:t>
            </a:r>
            <a:r>
              <a:rPr lang="en-US" altLang="ko-KR" dirty="0"/>
              <a:t>– java part1-4</a:t>
            </a:r>
            <a:r>
              <a:rPr lang="ko-KR" altLang="en-US" dirty="0"/>
              <a:t>강 </a:t>
            </a:r>
            <a:r>
              <a:rPr lang="en-US" altLang="ko-KR"/>
              <a:t>(7:00~)</a:t>
            </a:r>
            <a:r>
              <a:rPr lang="ko-KR" altLang="en-US"/>
              <a:t> </a:t>
            </a:r>
            <a:r>
              <a:rPr lang="ko-KR" altLang="en-US" dirty="0" err="1"/>
              <a:t>들어야함</a:t>
            </a:r>
            <a:endParaRPr lang="en-US" altLang="ko-KR" dirty="0"/>
          </a:p>
          <a:p>
            <a:r>
              <a:rPr lang="ko-KR" altLang="en-US" dirty="0" err="1"/>
              <a:t>인프런</a:t>
            </a:r>
            <a:r>
              <a:rPr lang="ko-KR" altLang="en-US" dirty="0"/>
              <a:t> </a:t>
            </a:r>
            <a:r>
              <a:rPr lang="en-US" altLang="ko-KR" dirty="0"/>
              <a:t>– java </a:t>
            </a:r>
          </a:p>
          <a:p>
            <a:r>
              <a:rPr lang="en-US" altLang="ko-KR" dirty="0"/>
              <a:t> -  java io </a:t>
            </a:r>
            <a:r>
              <a:rPr lang="ko-KR" altLang="en-US" dirty="0" err="1"/>
              <a:t>듣는중</a:t>
            </a:r>
            <a:r>
              <a:rPr lang="ko-KR" altLang="en-US" dirty="0"/>
              <a:t> </a:t>
            </a:r>
            <a:r>
              <a:rPr lang="en-US" altLang="ko-KR" dirty="0"/>
              <a:t>(6:00)1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537840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E00D635-545E-BA79-558D-2C9CA4C414A7}"/>
              </a:ext>
            </a:extLst>
          </p:cNvPr>
          <p:cNvSpPr txBox="1"/>
          <p:nvPr/>
        </p:nvSpPr>
        <p:spPr>
          <a:xfrm>
            <a:off x="359430" y="347769"/>
            <a:ext cx="2529860" cy="3693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1800" b="1"/>
              <a:t>왜 컴퓨터에게 명령해</a:t>
            </a:r>
            <a:r>
              <a:rPr lang="en-US" altLang="ko-KR" sz="1800" b="1"/>
              <a:t>?</a:t>
            </a:r>
            <a:endParaRPr lang="ko-KR" altLang="en-US" sz="18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8F177D6-EB9F-2425-054A-B74CC05E9C81}"/>
              </a:ext>
            </a:extLst>
          </p:cNvPr>
          <p:cNvSpPr txBox="1"/>
          <p:nvPr/>
        </p:nvSpPr>
        <p:spPr>
          <a:xfrm>
            <a:off x="411957" y="1158766"/>
            <a:ext cx="7411003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다만</a:t>
            </a:r>
            <a:r>
              <a:rPr lang="en-US" altLang="ko-KR" sz="2400" dirty="0"/>
              <a:t>, </a:t>
            </a:r>
            <a:r>
              <a:rPr lang="ko-KR" altLang="en-US" sz="2400" b="1" dirty="0">
                <a:solidFill>
                  <a:srgbClr val="FF0000"/>
                </a:solidFill>
              </a:rPr>
              <a:t>설계도는 컴퓨터가 </a:t>
            </a:r>
            <a:endParaRPr lang="en-US" altLang="ko-KR" sz="2400" b="1" dirty="0">
              <a:solidFill>
                <a:srgbClr val="FF0000"/>
              </a:solidFill>
            </a:endParaRPr>
          </a:p>
          <a:p>
            <a:r>
              <a:rPr lang="ko-KR" altLang="en-US" sz="2400" b="1" dirty="0">
                <a:solidFill>
                  <a:srgbClr val="FF0000"/>
                </a:solidFill>
              </a:rPr>
              <a:t>알아들을 수 있는 언어로 만들어야 해</a:t>
            </a:r>
            <a:endParaRPr lang="en-US" altLang="ko-KR" sz="2400" b="1" dirty="0">
              <a:solidFill>
                <a:srgbClr val="FF0000"/>
              </a:solidFill>
            </a:endParaRPr>
          </a:p>
          <a:p>
            <a:endParaRPr lang="en-US" altLang="ko-KR" sz="2400" dirty="0"/>
          </a:p>
          <a:p>
            <a:r>
              <a:rPr lang="ko-KR" altLang="en-US" sz="2400" dirty="0"/>
              <a:t>미국인과는 영어로</a:t>
            </a:r>
            <a:endParaRPr lang="en-US" altLang="ko-KR" sz="2400" dirty="0"/>
          </a:p>
          <a:p>
            <a:r>
              <a:rPr lang="ko-KR" altLang="en-US" sz="2400" dirty="0"/>
              <a:t>한국인과는 한글로 </a:t>
            </a:r>
            <a:endParaRPr lang="en-US" altLang="ko-KR" sz="2400" dirty="0"/>
          </a:p>
          <a:p>
            <a:r>
              <a:rPr lang="ko-KR" altLang="en-US" sz="2400" dirty="0"/>
              <a:t>일본인과는 일본어로 이야기 하는 것처럼</a:t>
            </a:r>
            <a:endParaRPr lang="en-US" altLang="ko-KR" sz="2400" dirty="0"/>
          </a:p>
          <a:p>
            <a:endParaRPr lang="en-US" altLang="ko-KR" sz="2400" dirty="0"/>
          </a:p>
          <a:p>
            <a:r>
              <a:rPr lang="ko-KR" altLang="en-US" sz="2400" dirty="0"/>
              <a:t>컴퓨터에게는 컴퓨터 언어로 말을 해야 하지 </a:t>
            </a:r>
            <a:endParaRPr lang="en-US" altLang="ko-KR" sz="2400" dirty="0"/>
          </a:p>
          <a:p>
            <a:endParaRPr lang="en-US" altLang="ko-KR" sz="2400" dirty="0"/>
          </a:p>
          <a:p>
            <a:r>
              <a:rPr lang="ko-KR" altLang="en-US" sz="2400" b="1" dirty="0">
                <a:solidFill>
                  <a:srgbClr val="FF0000"/>
                </a:solidFill>
              </a:rPr>
              <a:t>컴퓨터 언어를 다른 말로 프로그래밍 언어라고 불러 </a:t>
            </a:r>
            <a:endParaRPr lang="en-US" altLang="ko-KR" sz="2400" b="1" dirty="0">
              <a:solidFill>
                <a:srgbClr val="FF0000"/>
              </a:solidFill>
            </a:endParaRPr>
          </a:p>
          <a:p>
            <a:endParaRPr lang="en-US" altLang="ko-KR" sz="2400" dirty="0"/>
          </a:p>
          <a:p>
            <a:r>
              <a:rPr lang="ko-KR" altLang="en-US" sz="2400" dirty="0"/>
              <a:t>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2FA248C-E95F-B3A9-029A-2AE6179BB7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5515" y="2543328"/>
            <a:ext cx="3238666" cy="1955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76192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E00D635-545E-BA79-558D-2C9CA4C414A7}"/>
              </a:ext>
            </a:extLst>
          </p:cNvPr>
          <p:cNvSpPr txBox="1"/>
          <p:nvPr/>
        </p:nvSpPr>
        <p:spPr>
          <a:xfrm>
            <a:off x="954634" y="2551837"/>
            <a:ext cx="10282750" cy="286232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/>
              <a:t>I.O </a:t>
            </a:r>
            <a:r>
              <a:rPr lang="ko-KR" altLang="en-US" sz="3600" b="1" dirty="0"/>
              <a:t>스트림을 볼 때에 </a:t>
            </a:r>
            <a:endParaRPr lang="en-US" altLang="ko-KR" sz="3600" b="1" dirty="0"/>
          </a:p>
          <a:p>
            <a:pPr algn="ctr"/>
            <a:r>
              <a:rPr lang="en-US" altLang="ko-KR" sz="3600" b="1" dirty="0" err="1"/>
              <a:t>InputStream</a:t>
            </a:r>
            <a:r>
              <a:rPr lang="en-US" altLang="ko-KR" sz="3600" b="1" dirty="0"/>
              <a:t>/</a:t>
            </a:r>
            <a:r>
              <a:rPr lang="en-US" altLang="ko-KR" sz="3600" b="1" dirty="0" err="1"/>
              <a:t>OutputStream</a:t>
            </a:r>
            <a:r>
              <a:rPr lang="en-US" altLang="ko-KR" sz="3600" b="1" dirty="0"/>
              <a:t> = byte</a:t>
            </a:r>
            <a:r>
              <a:rPr lang="ko-KR" altLang="en-US" sz="3600" b="1" dirty="0"/>
              <a:t>단위 스트림</a:t>
            </a:r>
            <a:endParaRPr lang="en-US" altLang="ko-KR" sz="3600" b="1" dirty="0"/>
          </a:p>
          <a:p>
            <a:pPr algn="ctr"/>
            <a:r>
              <a:rPr lang="en-US" altLang="ko-KR" sz="3600" b="1" dirty="0"/>
              <a:t>Read/Write = char </a:t>
            </a:r>
            <a:r>
              <a:rPr lang="ko-KR" altLang="en-US" sz="3600" b="1" dirty="0"/>
              <a:t>단위 스트림이다 </a:t>
            </a:r>
            <a:endParaRPr lang="en-US" altLang="ko-KR" sz="3600" b="1" dirty="0"/>
          </a:p>
          <a:p>
            <a:pPr algn="ctr"/>
            <a:endParaRPr lang="en-US" altLang="ko-KR" sz="3600" b="1" dirty="0"/>
          </a:p>
          <a:p>
            <a:pPr algn="ctr"/>
            <a:r>
              <a:rPr lang="en-US" altLang="ko-KR" sz="3600" b="1" dirty="0"/>
              <a:t>I.O</a:t>
            </a:r>
            <a:r>
              <a:rPr lang="ko-KR" altLang="en-US" sz="3600" b="1" dirty="0"/>
              <a:t>에서 가장 중요한 </a:t>
            </a:r>
            <a:r>
              <a:rPr lang="en-US" altLang="ko-KR" sz="3600" b="1" dirty="0"/>
              <a:t>4</a:t>
            </a:r>
            <a:r>
              <a:rPr lang="ko-KR" altLang="en-US" sz="3600" b="1" dirty="0"/>
              <a:t>가지 추상 클래스이다 </a:t>
            </a:r>
          </a:p>
        </p:txBody>
      </p:sp>
    </p:spTree>
    <p:extLst>
      <p:ext uri="{BB962C8B-B14F-4D97-AF65-F5344CB8AC3E}">
        <p14:creationId xmlns:p14="http://schemas.microsoft.com/office/powerpoint/2010/main" val="401710642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E00D635-545E-BA79-558D-2C9CA4C414A7}"/>
              </a:ext>
            </a:extLst>
          </p:cNvPr>
          <p:cNvSpPr txBox="1"/>
          <p:nvPr/>
        </p:nvSpPr>
        <p:spPr>
          <a:xfrm>
            <a:off x="2748776" y="2551837"/>
            <a:ext cx="6694461" cy="120032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/>
              <a:t>I.O </a:t>
            </a:r>
            <a:r>
              <a:rPr lang="ko-KR" altLang="en-US" sz="3600" b="1" dirty="0"/>
              <a:t>스트림을 사용하고 나면 꼭 </a:t>
            </a:r>
            <a:endParaRPr lang="en-US" altLang="ko-KR" sz="3600" b="1" dirty="0"/>
          </a:p>
          <a:p>
            <a:pPr algn="ctr"/>
            <a:r>
              <a:rPr lang="en-US" altLang="ko-KR" sz="3600" b="1" dirty="0" err="1"/>
              <a:t>Out.close</a:t>
            </a:r>
            <a:r>
              <a:rPr lang="en-US" altLang="ko-KR" sz="3600" b="1" dirty="0"/>
              <a:t>()</a:t>
            </a:r>
            <a:r>
              <a:rPr lang="ko-KR" altLang="en-US" sz="3600" b="1" dirty="0"/>
              <a:t>를</a:t>
            </a:r>
            <a:r>
              <a:rPr lang="en-US" altLang="ko-KR" sz="3600" b="1" dirty="0"/>
              <a:t> </a:t>
            </a:r>
            <a:r>
              <a:rPr lang="ko-KR" altLang="en-US" sz="3600" b="1" dirty="0"/>
              <a:t>해주어야 한다 </a:t>
            </a:r>
          </a:p>
        </p:txBody>
      </p:sp>
    </p:spTree>
    <p:extLst>
      <p:ext uri="{BB962C8B-B14F-4D97-AF65-F5344CB8AC3E}">
        <p14:creationId xmlns:p14="http://schemas.microsoft.com/office/powerpoint/2010/main" val="17421340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E00D635-545E-BA79-558D-2C9CA4C414A7}"/>
              </a:ext>
            </a:extLst>
          </p:cNvPr>
          <p:cNvSpPr txBox="1"/>
          <p:nvPr/>
        </p:nvSpPr>
        <p:spPr>
          <a:xfrm>
            <a:off x="1294054" y="2551837"/>
            <a:ext cx="9603911" cy="341632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dirty="0"/>
              <a:t>위에서 설명한 </a:t>
            </a:r>
            <a:r>
              <a:rPr lang="en-US" altLang="ko-KR" sz="3600" b="1" dirty="0"/>
              <a:t>4</a:t>
            </a:r>
            <a:r>
              <a:rPr lang="ko-KR" altLang="en-US" sz="3600" b="1" dirty="0"/>
              <a:t>개의 메소드는 </a:t>
            </a:r>
            <a:endParaRPr lang="en-US" altLang="ko-KR" sz="3600" b="1" dirty="0"/>
          </a:p>
          <a:p>
            <a:pPr algn="ctr"/>
            <a:r>
              <a:rPr lang="ko-KR" altLang="en-US" sz="3600" b="1" dirty="0" err="1"/>
              <a:t>추상메소드이기</a:t>
            </a:r>
            <a:r>
              <a:rPr lang="ko-KR" altLang="en-US" sz="3600" b="1" dirty="0"/>
              <a:t> 때문에 직접적으로 인스턴스 </a:t>
            </a:r>
            <a:endParaRPr lang="en-US" altLang="ko-KR" sz="3600" b="1" dirty="0"/>
          </a:p>
          <a:p>
            <a:pPr algn="ctr"/>
            <a:r>
              <a:rPr lang="ko-KR" altLang="en-US" sz="3600" b="1" dirty="0"/>
              <a:t>생성이 불가능하다</a:t>
            </a:r>
            <a:r>
              <a:rPr lang="en-US" altLang="ko-KR" sz="3600" b="1" dirty="0"/>
              <a:t>. </a:t>
            </a:r>
            <a:r>
              <a:rPr lang="ko-KR" altLang="en-US" sz="3600" b="1" dirty="0"/>
              <a:t>그래서 </a:t>
            </a:r>
            <a:endParaRPr lang="en-US" altLang="ko-KR" sz="3600" b="1" dirty="0"/>
          </a:p>
          <a:p>
            <a:pPr algn="ctr"/>
            <a:r>
              <a:rPr lang="ko-KR" altLang="en-US" sz="3600" b="1" dirty="0"/>
              <a:t>위 그림과 같이 표현한다</a:t>
            </a:r>
            <a:endParaRPr lang="en-US" altLang="ko-KR" sz="3600" b="1" dirty="0"/>
          </a:p>
          <a:p>
            <a:pPr algn="ctr"/>
            <a:endParaRPr lang="en-US" altLang="ko-KR" sz="3600" b="1" dirty="0"/>
          </a:p>
          <a:p>
            <a:pPr algn="ctr"/>
            <a:r>
              <a:rPr lang="en-US" altLang="ko-KR" sz="3600" b="1" dirty="0"/>
              <a:t>11:30</a:t>
            </a:r>
            <a:r>
              <a:rPr lang="ko-KR" altLang="en-US" sz="3600" b="1" dirty="0"/>
              <a:t>분부터 보기 </a:t>
            </a:r>
            <a:r>
              <a:rPr lang="en-US" altLang="ko-KR" sz="3600" b="1" dirty="0"/>
              <a:t>5/3</a:t>
            </a:r>
            <a:r>
              <a:rPr lang="ko-KR" altLang="en-US" sz="3600" b="1" dirty="0"/>
              <a:t> </a:t>
            </a:r>
            <a:endParaRPr lang="en-US" altLang="ko-KR" sz="3600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841A194-E057-DD5D-E3E0-26164D7A22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3877" y="1170241"/>
            <a:ext cx="5188217" cy="781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77449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E00D635-545E-BA79-558D-2C9CA4C414A7}"/>
              </a:ext>
            </a:extLst>
          </p:cNvPr>
          <p:cNvSpPr txBox="1"/>
          <p:nvPr/>
        </p:nvSpPr>
        <p:spPr>
          <a:xfrm>
            <a:off x="5206975" y="3105835"/>
            <a:ext cx="1778051" cy="64633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dirty="0"/>
              <a:t>쓰레드</a:t>
            </a:r>
            <a:r>
              <a:rPr lang="en-US" altLang="ko-KR" sz="3600" b="1" dirty="0"/>
              <a:t>?</a:t>
            </a:r>
            <a:endParaRPr lang="ko-KR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136690032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E00D635-545E-BA79-558D-2C9CA4C414A7}"/>
              </a:ext>
            </a:extLst>
          </p:cNvPr>
          <p:cNvSpPr txBox="1"/>
          <p:nvPr/>
        </p:nvSpPr>
        <p:spPr>
          <a:xfrm>
            <a:off x="477079" y="431153"/>
            <a:ext cx="981359" cy="3693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1800" b="1" dirty="0"/>
              <a:t>쓰레드</a:t>
            </a:r>
            <a:r>
              <a:rPr lang="en-US" altLang="ko-KR" sz="1800" b="1" dirty="0"/>
              <a:t>?</a:t>
            </a:r>
            <a:endParaRPr lang="ko-KR" altLang="en-US" sz="18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FEB8000-F1C5-4E1E-5968-A80731C2D5B6}"/>
              </a:ext>
            </a:extLst>
          </p:cNvPr>
          <p:cNvSpPr txBox="1"/>
          <p:nvPr/>
        </p:nvSpPr>
        <p:spPr>
          <a:xfrm>
            <a:off x="477079" y="1598029"/>
            <a:ext cx="7340471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rgbClr val="FF0000"/>
                </a:solidFill>
              </a:rPr>
              <a:t>쓰레드의 역할</a:t>
            </a:r>
            <a:r>
              <a:rPr lang="ko-KR" altLang="en-US" sz="2400" dirty="0"/>
              <a:t>에</a:t>
            </a:r>
            <a:r>
              <a:rPr lang="ko-KR" altLang="en-US" sz="2400" b="1" dirty="0">
                <a:solidFill>
                  <a:srgbClr val="FF0000"/>
                </a:solidFill>
              </a:rPr>
              <a:t> </a:t>
            </a:r>
            <a:r>
              <a:rPr lang="ko-KR" altLang="en-US" sz="2400" dirty="0"/>
              <a:t>대해서 이야기를 통해 알아보자 </a:t>
            </a:r>
            <a:endParaRPr lang="en-US" altLang="ko-KR" sz="2400" dirty="0"/>
          </a:p>
          <a:p>
            <a:endParaRPr lang="en-US" altLang="ko-KR" sz="2400" b="1" dirty="0"/>
          </a:p>
          <a:p>
            <a:r>
              <a:rPr lang="ko-KR" altLang="en-US" sz="2400" dirty="0"/>
              <a:t>회사에서 일을 하고 있던 도중</a:t>
            </a:r>
            <a:r>
              <a:rPr lang="en-US" altLang="ko-KR" sz="2400" dirty="0"/>
              <a:t>, </a:t>
            </a:r>
          </a:p>
          <a:p>
            <a:r>
              <a:rPr lang="ko-KR" altLang="en-US" sz="2400" b="1" dirty="0">
                <a:solidFill>
                  <a:srgbClr val="FF0000"/>
                </a:solidFill>
              </a:rPr>
              <a:t>팀장님이 </a:t>
            </a:r>
            <a:r>
              <a:rPr lang="en-US" altLang="ko-KR" sz="2400" b="1" dirty="0">
                <a:solidFill>
                  <a:srgbClr val="FF0000"/>
                </a:solidFill>
              </a:rPr>
              <a:t>‘</a:t>
            </a:r>
            <a:r>
              <a:rPr lang="ko-KR" altLang="en-US" sz="2400" b="1" dirty="0">
                <a:solidFill>
                  <a:srgbClr val="FF0000"/>
                </a:solidFill>
              </a:rPr>
              <a:t>홈페이지를 만들어</a:t>
            </a:r>
            <a:r>
              <a:rPr lang="en-US" altLang="ko-KR" sz="2400" b="1" dirty="0">
                <a:solidFill>
                  <a:srgbClr val="FF0000"/>
                </a:solidFill>
              </a:rPr>
              <a:t>!’ </a:t>
            </a:r>
            <a:r>
              <a:rPr lang="ko-KR" altLang="en-US" sz="2400" b="1" dirty="0">
                <a:solidFill>
                  <a:srgbClr val="FF0000"/>
                </a:solidFill>
              </a:rPr>
              <a:t>라고 명령했다</a:t>
            </a:r>
            <a:r>
              <a:rPr lang="en-US" altLang="ko-KR" sz="2400" b="1" dirty="0">
                <a:solidFill>
                  <a:srgbClr val="FF0000"/>
                </a:solidFill>
              </a:rPr>
              <a:t>. </a:t>
            </a:r>
          </a:p>
          <a:p>
            <a:endParaRPr lang="en-US" altLang="ko-KR" sz="2400" b="1" dirty="0"/>
          </a:p>
          <a:p>
            <a:r>
              <a:rPr lang="ko-KR" altLang="en-US" sz="2400" dirty="0"/>
              <a:t>그 때 </a:t>
            </a:r>
            <a:r>
              <a:rPr lang="en-US" altLang="ko-KR" sz="2400" b="1" dirty="0">
                <a:solidFill>
                  <a:srgbClr val="FF0000"/>
                </a:solidFill>
              </a:rPr>
              <a:t>A</a:t>
            </a:r>
            <a:r>
              <a:rPr lang="ko-KR" altLang="en-US" sz="2400" b="1" dirty="0">
                <a:solidFill>
                  <a:srgbClr val="FF0000"/>
                </a:solidFill>
              </a:rPr>
              <a:t>사원이 혼자 진행을 할 수도 있었겠지만</a:t>
            </a:r>
            <a:endParaRPr lang="en-US" altLang="ko-KR" sz="2400" b="1" dirty="0">
              <a:solidFill>
                <a:srgbClr val="FF0000"/>
              </a:solidFill>
            </a:endParaRPr>
          </a:p>
          <a:p>
            <a:r>
              <a:rPr lang="ko-KR" altLang="en-US" sz="2400" dirty="0"/>
              <a:t>시간이 너무 많이 걸려서 </a:t>
            </a:r>
            <a:r>
              <a:rPr lang="en-US" altLang="ko-KR" sz="2400" b="1" dirty="0">
                <a:solidFill>
                  <a:srgbClr val="FF0000"/>
                </a:solidFill>
              </a:rPr>
              <a:t>B,C </a:t>
            </a:r>
            <a:r>
              <a:rPr lang="ko-KR" altLang="en-US" sz="2400" b="1" dirty="0">
                <a:solidFill>
                  <a:srgbClr val="FF0000"/>
                </a:solidFill>
              </a:rPr>
              <a:t>사원에게 부탁하여 </a:t>
            </a:r>
            <a:endParaRPr lang="en-US" altLang="ko-KR" sz="2400" b="1" dirty="0">
              <a:solidFill>
                <a:srgbClr val="FF0000"/>
              </a:solidFill>
            </a:endParaRPr>
          </a:p>
          <a:p>
            <a:r>
              <a:rPr lang="en-US" altLang="ko-KR" sz="2400" b="1" dirty="0">
                <a:solidFill>
                  <a:srgbClr val="FF0000"/>
                </a:solidFill>
              </a:rPr>
              <a:t>3</a:t>
            </a:r>
            <a:r>
              <a:rPr lang="ko-KR" altLang="en-US" sz="2400" b="1" dirty="0">
                <a:solidFill>
                  <a:srgbClr val="FF0000"/>
                </a:solidFill>
              </a:rPr>
              <a:t>개월 걸릴 홈페이지 만들기를 </a:t>
            </a:r>
            <a:r>
              <a:rPr lang="en-US" altLang="ko-KR" sz="2400" b="1" dirty="0">
                <a:solidFill>
                  <a:srgbClr val="FF0000"/>
                </a:solidFill>
              </a:rPr>
              <a:t>1</a:t>
            </a:r>
            <a:r>
              <a:rPr lang="ko-KR" altLang="en-US" sz="2400" b="1" dirty="0">
                <a:solidFill>
                  <a:srgbClr val="FF0000"/>
                </a:solidFill>
              </a:rPr>
              <a:t>개월만에 완성했다</a:t>
            </a:r>
            <a:r>
              <a:rPr lang="en-US" altLang="ko-KR" sz="2400" b="1" dirty="0">
                <a:solidFill>
                  <a:srgbClr val="FF0000"/>
                </a:solidFill>
              </a:rPr>
              <a:t>!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AC8820A-FF0C-30BD-4FBF-BF7950F47A48}"/>
              </a:ext>
            </a:extLst>
          </p:cNvPr>
          <p:cNvGrpSpPr/>
          <p:nvPr/>
        </p:nvGrpSpPr>
        <p:grpSpPr>
          <a:xfrm>
            <a:off x="8385203" y="657404"/>
            <a:ext cx="3162463" cy="5725285"/>
            <a:chOff x="8361555" y="800485"/>
            <a:chExt cx="3162463" cy="5725285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657D6246-F7DE-54A5-E354-7DC5B2A8AFA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61555" y="4588920"/>
              <a:ext cx="3162463" cy="1936850"/>
            </a:xfrm>
            <a:prstGeom prst="rect">
              <a:avLst/>
            </a:prstGeom>
          </p:spPr>
        </p:pic>
        <p:sp>
          <p:nvSpPr>
            <p:cNvPr id="7" name="말풍선: 타원형 6">
              <a:extLst>
                <a:ext uri="{FF2B5EF4-FFF2-40B4-BE49-F238E27FC236}">
                  <a16:creationId xmlns:a16="http://schemas.microsoft.com/office/drawing/2014/main" id="{6D9B1E52-697E-C41D-22BF-DDCD78A7E50E}"/>
                </a:ext>
              </a:extLst>
            </p:cNvPr>
            <p:cNvSpPr/>
            <p:nvPr/>
          </p:nvSpPr>
          <p:spPr>
            <a:xfrm>
              <a:off x="8787962" y="800485"/>
              <a:ext cx="2309648" cy="3318642"/>
            </a:xfrm>
            <a:prstGeom prst="wedgeEllipseCallou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일을 나누어 해보지 </a:t>
              </a:r>
              <a:r>
                <a:rPr lang="ko-KR" altLang="en-US" dirty="0" err="1">
                  <a:solidFill>
                    <a:schemeClr val="tx1"/>
                  </a:solidFill>
                </a:rPr>
                <a:t>않으련</a:t>
              </a:r>
              <a:r>
                <a:rPr lang="en-US" altLang="ko-KR" dirty="0">
                  <a:solidFill>
                    <a:schemeClr val="tx1"/>
                  </a:solidFill>
                </a:rPr>
                <a:t>?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91155822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E00D635-545E-BA79-558D-2C9CA4C414A7}"/>
              </a:ext>
            </a:extLst>
          </p:cNvPr>
          <p:cNvSpPr txBox="1"/>
          <p:nvPr/>
        </p:nvSpPr>
        <p:spPr>
          <a:xfrm>
            <a:off x="477079" y="431153"/>
            <a:ext cx="981359" cy="3693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1800" b="1" dirty="0"/>
              <a:t>쓰레드</a:t>
            </a:r>
            <a:r>
              <a:rPr lang="en-US" altLang="ko-KR" sz="1800" b="1" dirty="0"/>
              <a:t>?</a:t>
            </a:r>
            <a:endParaRPr lang="ko-KR" altLang="en-US" sz="18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FEB8000-F1C5-4E1E-5968-A80731C2D5B6}"/>
              </a:ext>
            </a:extLst>
          </p:cNvPr>
          <p:cNvSpPr txBox="1"/>
          <p:nvPr/>
        </p:nvSpPr>
        <p:spPr>
          <a:xfrm>
            <a:off x="477079" y="1598029"/>
            <a:ext cx="625844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rgbClr val="FF0000"/>
                </a:solidFill>
              </a:rPr>
              <a:t>A</a:t>
            </a:r>
            <a:r>
              <a:rPr lang="ko-KR" altLang="en-US" sz="2400" b="1" dirty="0">
                <a:solidFill>
                  <a:srgbClr val="FF0000"/>
                </a:solidFill>
              </a:rPr>
              <a:t>사원은 디자인</a:t>
            </a:r>
            <a:endParaRPr lang="en-US" altLang="ko-KR" sz="2400" b="1" dirty="0">
              <a:solidFill>
                <a:srgbClr val="FF0000"/>
              </a:solidFill>
            </a:endParaRPr>
          </a:p>
          <a:p>
            <a:r>
              <a:rPr lang="en-US" altLang="ko-KR" sz="2400" b="1" dirty="0">
                <a:solidFill>
                  <a:srgbClr val="FF0000"/>
                </a:solidFill>
              </a:rPr>
              <a:t>B</a:t>
            </a:r>
            <a:r>
              <a:rPr lang="ko-KR" altLang="en-US" sz="2400" b="1" dirty="0">
                <a:solidFill>
                  <a:srgbClr val="FF0000"/>
                </a:solidFill>
              </a:rPr>
              <a:t>사원은 </a:t>
            </a:r>
            <a:r>
              <a:rPr lang="en-US" altLang="ko-KR" sz="2400" b="1" dirty="0">
                <a:solidFill>
                  <a:srgbClr val="FF0000"/>
                </a:solidFill>
              </a:rPr>
              <a:t>DB</a:t>
            </a:r>
          </a:p>
          <a:p>
            <a:r>
              <a:rPr lang="en-US" altLang="ko-KR" sz="2400" b="1" dirty="0">
                <a:solidFill>
                  <a:srgbClr val="FF0000"/>
                </a:solidFill>
              </a:rPr>
              <a:t>C</a:t>
            </a:r>
            <a:r>
              <a:rPr lang="ko-KR" altLang="en-US" sz="2400" b="1" dirty="0">
                <a:solidFill>
                  <a:srgbClr val="FF0000"/>
                </a:solidFill>
              </a:rPr>
              <a:t>사원은 회원가입 기능을 담당했던 것이다</a:t>
            </a:r>
            <a:r>
              <a:rPr lang="en-US" altLang="ko-KR" sz="2400" b="1" dirty="0">
                <a:solidFill>
                  <a:srgbClr val="FF0000"/>
                </a:solidFill>
              </a:rPr>
              <a:t>! 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AC8820A-FF0C-30BD-4FBF-BF7950F47A48}"/>
              </a:ext>
            </a:extLst>
          </p:cNvPr>
          <p:cNvGrpSpPr/>
          <p:nvPr/>
        </p:nvGrpSpPr>
        <p:grpSpPr>
          <a:xfrm>
            <a:off x="8385203" y="657404"/>
            <a:ext cx="3162463" cy="5725285"/>
            <a:chOff x="8361555" y="800485"/>
            <a:chExt cx="3162463" cy="5725285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657D6246-F7DE-54A5-E354-7DC5B2A8AFA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61555" y="4588920"/>
              <a:ext cx="3162463" cy="1936850"/>
            </a:xfrm>
            <a:prstGeom prst="rect">
              <a:avLst/>
            </a:prstGeom>
          </p:spPr>
        </p:pic>
        <p:sp>
          <p:nvSpPr>
            <p:cNvPr id="7" name="말풍선: 타원형 6">
              <a:extLst>
                <a:ext uri="{FF2B5EF4-FFF2-40B4-BE49-F238E27FC236}">
                  <a16:creationId xmlns:a16="http://schemas.microsoft.com/office/drawing/2014/main" id="{6D9B1E52-697E-C41D-22BF-DDCD78A7E50E}"/>
                </a:ext>
              </a:extLst>
            </p:cNvPr>
            <p:cNvSpPr/>
            <p:nvPr/>
          </p:nvSpPr>
          <p:spPr>
            <a:xfrm>
              <a:off x="8787962" y="800485"/>
              <a:ext cx="2309648" cy="3318642"/>
            </a:xfrm>
            <a:prstGeom prst="wedgeEllipseCallou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일을 나누어 해보지 </a:t>
              </a:r>
              <a:r>
                <a:rPr lang="ko-KR" altLang="en-US" dirty="0" err="1">
                  <a:solidFill>
                    <a:schemeClr val="tx1"/>
                  </a:solidFill>
                </a:rPr>
                <a:t>않으련</a:t>
              </a:r>
              <a:r>
                <a:rPr lang="en-US" altLang="ko-KR" dirty="0">
                  <a:solidFill>
                    <a:schemeClr val="tx1"/>
                  </a:solidFill>
                </a:rPr>
                <a:t>?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8797505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E00D635-545E-BA79-558D-2C9CA4C414A7}"/>
              </a:ext>
            </a:extLst>
          </p:cNvPr>
          <p:cNvSpPr txBox="1"/>
          <p:nvPr/>
        </p:nvSpPr>
        <p:spPr>
          <a:xfrm>
            <a:off x="3579125" y="3105835"/>
            <a:ext cx="5033750" cy="64633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dirty="0"/>
              <a:t>쓰레드</a:t>
            </a:r>
            <a:r>
              <a:rPr lang="en-US" altLang="ko-KR" sz="3600" b="1" dirty="0"/>
              <a:t>? </a:t>
            </a:r>
            <a:r>
              <a:rPr lang="ko-KR" altLang="en-US" sz="3600" b="1" dirty="0"/>
              <a:t>조금 더 자세히</a:t>
            </a:r>
          </a:p>
        </p:txBody>
      </p:sp>
    </p:spTree>
    <p:extLst>
      <p:ext uri="{BB962C8B-B14F-4D97-AF65-F5344CB8AC3E}">
        <p14:creationId xmlns:p14="http://schemas.microsoft.com/office/powerpoint/2010/main" val="253126884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E00D635-545E-BA79-558D-2C9CA4C414A7}"/>
              </a:ext>
            </a:extLst>
          </p:cNvPr>
          <p:cNvSpPr txBox="1"/>
          <p:nvPr/>
        </p:nvSpPr>
        <p:spPr>
          <a:xfrm>
            <a:off x="477079" y="431153"/>
            <a:ext cx="981359" cy="3693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1800" b="1" dirty="0"/>
              <a:t>쓰레드</a:t>
            </a:r>
            <a:r>
              <a:rPr lang="en-US" altLang="ko-KR" sz="1800" b="1" dirty="0"/>
              <a:t>?</a:t>
            </a:r>
            <a:endParaRPr lang="ko-KR" altLang="en-US" sz="18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FEB8000-F1C5-4E1E-5968-A80731C2D5B6}"/>
              </a:ext>
            </a:extLst>
          </p:cNvPr>
          <p:cNvSpPr txBox="1"/>
          <p:nvPr/>
        </p:nvSpPr>
        <p:spPr>
          <a:xfrm>
            <a:off x="477079" y="1598029"/>
            <a:ext cx="777007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rgbClr val="FF0000"/>
                </a:solidFill>
              </a:rPr>
              <a:t>홈페이지 만들기</a:t>
            </a:r>
            <a:r>
              <a:rPr lang="ko-KR" altLang="en-US" sz="2400" dirty="0"/>
              <a:t>를 프로그램 이라고 하자 </a:t>
            </a:r>
            <a:endParaRPr lang="en-US" altLang="ko-KR" sz="2400" dirty="0"/>
          </a:p>
          <a:p>
            <a:r>
              <a:rPr lang="ko-KR" altLang="en-US" sz="2400" dirty="0"/>
              <a:t>알기 쉽게 </a:t>
            </a:r>
            <a:r>
              <a:rPr lang="ko-KR" altLang="en-US" sz="2400" b="1" dirty="0">
                <a:solidFill>
                  <a:srgbClr val="FF0000"/>
                </a:solidFill>
              </a:rPr>
              <a:t>네이버 어플리케이션이라고 예를 들어보자</a:t>
            </a:r>
            <a:r>
              <a:rPr lang="en-US" altLang="ko-KR" sz="2400" b="1" dirty="0">
                <a:solidFill>
                  <a:srgbClr val="FF0000"/>
                </a:solidFill>
              </a:rPr>
              <a:t>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627D993-EC5F-C6BF-7BE0-F14C933D8B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079" y="3072496"/>
            <a:ext cx="3352800" cy="292018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1463698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E00D635-545E-BA79-558D-2C9CA4C414A7}"/>
              </a:ext>
            </a:extLst>
          </p:cNvPr>
          <p:cNvSpPr txBox="1"/>
          <p:nvPr/>
        </p:nvSpPr>
        <p:spPr>
          <a:xfrm>
            <a:off x="477079" y="431153"/>
            <a:ext cx="981359" cy="3693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1800" b="1" dirty="0"/>
              <a:t>쓰레드</a:t>
            </a:r>
            <a:r>
              <a:rPr lang="en-US" altLang="ko-KR" sz="1800" b="1" dirty="0"/>
              <a:t>?</a:t>
            </a:r>
            <a:endParaRPr lang="ko-KR" altLang="en-US" sz="18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FEB8000-F1C5-4E1E-5968-A80731C2D5B6}"/>
              </a:ext>
            </a:extLst>
          </p:cNvPr>
          <p:cNvSpPr txBox="1"/>
          <p:nvPr/>
        </p:nvSpPr>
        <p:spPr>
          <a:xfrm>
            <a:off x="477079" y="1408843"/>
            <a:ext cx="991489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네이버 어플리케이션에는 </a:t>
            </a:r>
            <a:r>
              <a:rPr lang="ko-KR" altLang="en-US" sz="2400" b="1" dirty="0">
                <a:solidFill>
                  <a:srgbClr val="FF0000"/>
                </a:solidFill>
              </a:rPr>
              <a:t>검색</a:t>
            </a:r>
            <a:r>
              <a:rPr lang="en-US" altLang="ko-KR" sz="2400" b="1" dirty="0">
                <a:solidFill>
                  <a:srgbClr val="FF0000"/>
                </a:solidFill>
              </a:rPr>
              <a:t>/</a:t>
            </a:r>
            <a:r>
              <a:rPr lang="ko-KR" altLang="en-US" sz="2400" b="1" dirty="0">
                <a:solidFill>
                  <a:srgbClr val="FF0000"/>
                </a:solidFill>
              </a:rPr>
              <a:t>링크이동</a:t>
            </a:r>
            <a:r>
              <a:rPr lang="en-US" altLang="ko-KR" sz="2400" b="1" dirty="0">
                <a:solidFill>
                  <a:srgbClr val="FF0000"/>
                </a:solidFill>
              </a:rPr>
              <a:t>/</a:t>
            </a:r>
            <a:r>
              <a:rPr lang="ko-KR" altLang="en-US" sz="2400" b="1" dirty="0">
                <a:solidFill>
                  <a:srgbClr val="FF0000"/>
                </a:solidFill>
              </a:rPr>
              <a:t>메일 </a:t>
            </a:r>
            <a:r>
              <a:rPr lang="ko-KR" altLang="en-US" sz="2400" dirty="0"/>
              <a:t>등등 여러 기능이 있다</a:t>
            </a:r>
            <a:r>
              <a:rPr lang="en-US" altLang="ko-KR" sz="2400" dirty="0"/>
              <a:t>. </a:t>
            </a:r>
          </a:p>
          <a:p>
            <a:r>
              <a:rPr lang="ko-KR" altLang="en-US" sz="2400" b="1" dirty="0">
                <a:solidFill>
                  <a:srgbClr val="FF0000"/>
                </a:solidFill>
              </a:rPr>
              <a:t>이 기능들은 누가 처리하는가</a:t>
            </a:r>
            <a:r>
              <a:rPr lang="en-US" altLang="ko-KR" sz="2400" b="1" dirty="0">
                <a:solidFill>
                  <a:srgbClr val="FF0000"/>
                </a:solidFill>
              </a:rPr>
              <a:t>? </a:t>
            </a:r>
          </a:p>
          <a:p>
            <a:r>
              <a:rPr lang="ko-KR" altLang="en-US" sz="2400" b="1" dirty="0">
                <a:solidFill>
                  <a:srgbClr val="FF0000"/>
                </a:solidFill>
              </a:rPr>
              <a:t>바로 쓰레드가 처리한다</a:t>
            </a:r>
            <a:r>
              <a:rPr lang="en-US" altLang="ko-KR" sz="2400" b="1" dirty="0">
                <a:solidFill>
                  <a:srgbClr val="FF0000"/>
                </a:solidFill>
              </a:rPr>
              <a:t>. 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5B3C44D-FF36-1AAA-3AB2-B4B0B6A2E8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4323" y="2778528"/>
            <a:ext cx="6821214" cy="385495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086343258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E00D635-545E-BA79-558D-2C9CA4C414A7}"/>
              </a:ext>
            </a:extLst>
          </p:cNvPr>
          <p:cNvSpPr txBox="1"/>
          <p:nvPr/>
        </p:nvSpPr>
        <p:spPr>
          <a:xfrm>
            <a:off x="477079" y="431153"/>
            <a:ext cx="981359" cy="3693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1800" b="1" dirty="0"/>
              <a:t>쓰레드</a:t>
            </a:r>
            <a:r>
              <a:rPr lang="en-US" altLang="ko-KR" sz="1800" b="1" dirty="0"/>
              <a:t>?</a:t>
            </a:r>
            <a:endParaRPr lang="ko-KR" altLang="en-US" sz="18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FEB8000-F1C5-4E1E-5968-A80731C2D5B6}"/>
              </a:ext>
            </a:extLst>
          </p:cNvPr>
          <p:cNvSpPr txBox="1"/>
          <p:nvPr/>
        </p:nvSpPr>
        <p:spPr>
          <a:xfrm>
            <a:off x="477079" y="1408843"/>
            <a:ext cx="851066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즉</a:t>
            </a:r>
            <a:r>
              <a:rPr lang="en-US" altLang="ko-KR" sz="2400" dirty="0"/>
              <a:t>, </a:t>
            </a:r>
            <a:r>
              <a:rPr lang="ko-KR" altLang="en-US" sz="2400" dirty="0"/>
              <a:t>프로그램 하나에서 여러 기능을 동시에 사용하기 위해서 </a:t>
            </a:r>
            <a:endParaRPr lang="en-US" altLang="ko-KR" sz="2400" dirty="0"/>
          </a:p>
          <a:p>
            <a:endParaRPr lang="en-US" altLang="ko-KR" sz="2400" b="1" dirty="0">
              <a:solidFill>
                <a:srgbClr val="FF0000"/>
              </a:solidFill>
            </a:endParaRPr>
          </a:p>
          <a:p>
            <a:r>
              <a:rPr lang="ko-KR" altLang="en-US" sz="2400" b="1">
                <a:solidFill>
                  <a:srgbClr val="FF0000"/>
                </a:solidFill>
              </a:rPr>
              <a:t>쓰레드를 사용한다</a:t>
            </a:r>
            <a:endParaRPr lang="en-US" altLang="ko-KR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77945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8F177D6-EB9F-2425-054A-B74CC05E9C81}"/>
              </a:ext>
            </a:extLst>
          </p:cNvPr>
          <p:cNvSpPr txBox="1"/>
          <p:nvPr/>
        </p:nvSpPr>
        <p:spPr>
          <a:xfrm>
            <a:off x="411957" y="1158766"/>
            <a:ext cx="974529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rgbClr val="FF0000"/>
                </a:solidFill>
              </a:rPr>
              <a:t>프로그래밍 언어는 </a:t>
            </a:r>
            <a:r>
              <a:rPr lang="ko-KR" altLang="en-US" sz="2400" dirty="0"/>
              <a:t>굉장히 </a:t>
            </a:r>
            <a:r>
              <a:rPr lang="ko-KR" altLang="en-US" sz="2400" b="1" dirty="0">
                <a:solidFill>
                  <a:srgbClr val="FF0000"/>
                </a:solidFill>
              </a:rPr>
              <a:t>다양</a:t>
            </a:r>
            <a:r>
              <a:rPr lang="ko-KR" altLang="en-US" sz="2400" dirty="0"/>
              <a:t>해</a:t>
            </a:r>
            <a:r>
              <a:rPr lang="en-US" altLang="ko-KR" sz="2400" dirty="0"/>
              <a:t>! </a:t>
            </a:r>
          </a:p>
          <a:p>
            <a:endParaRPr lang="en-US" altLang="ko-KR" sz="2400" dirty="0"/>
          </a:p>
          <a:p>
            <a:r>
              <a:rPr lang="ko-KR" altLang="en-US" sz="2400" dirty="0"/>
              <a:t>자동차에서 현대차</a:t>
            </a:r>
            <a:r>
              <a:rPr lang="en-US" altLang="ko-KR" sz="2400" dirty="0"/>
              <a:t>/</a:t>
            </a:r>
            <a:r>
              <a:rPr lang="ko-KR" altLang="en-US" sz="2400" dirty="0" err="1"/>
              <a:t>기아차</a:t>
            </a:r>
            <a:r>
              <a:rPr lang="en-US" altLang="ko-KR" sz="2400" dirty="0"/>
              <a:t>/BMW/</a:t>
            </a:r>
            <a:r>
              <a:rPr lang="ko-KR" altLang="en-US" sz="2400" dirty="0"/>
              <a:t>벤츠 등등이 있는 것 처럼</a:t>
            </a:r>
            <a:endParaRPr lang="en-US" altLang="ko-KR" sz="2400" dirty="0"/>
          </a:p>
          <a:p>
            <a:endParaRPr lang="en-US" altLang="ko-KR" sz="2400" dirty="0"/>
          </a:p>
          <a:p>
            <a:r>
              <a:rPr lang="ko-KR" altLang="en-US" sz="2400" b="1" dirty="0">
                <a:solidFill>
                  <a:srgbClr val="FF0000"/>
                </a:solidFill>
              </a:rPr>
              <a:t>프로그래밍 언어는 </a:t>
            </a:r>
            <a:r>
              <a:rPr lang="en-US" altLang="ko-KR" sz="2400" dirty="0"/>
              <a:t>JAVA/C++/C/Python </a:t>
            </a:r>
            <a:r>
              <a:rPr lang="ko-KR" altLang="en-US" sz="2400" dirty="0"/>
              <a:t>등등</a:t>
            </a:r>
            <a:r>
              <a:rPr lang="en-US" altLang="ko-KR" sz="2400" dirty="0"/>
              <a:t>… </a:t>
            </a:r>
            <a:r>
              <a:rPr lang="ko-KR" altLang="en-US" sz="2400" b="1" dirty="0">
                <a:solidFill>
                  <a:srgbClr val="FF0000"/>
                </a:solidFill>
              </a:rPr>
              <a:t>여러가지 종류가 있지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D6C75A2-BE7E-5C9E-97F7-F13BFCFC8F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451" y="3658361"/>
            <a:ext cx="2952902" cy="210830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E5F587C-EE13-01F3-05E8-3EDD5F9714E9}"/>
              </a:ext>
            </a:extLst>
          </p:cNvPr>
          <p:cNvSpPr txBox="1"/>
          <p:nvPr/>
        </p:nvSpPr>
        <p:spPr>
          <a:xfrm>
            <a:off x="359430" y="347769"/>
            <a:ext cx="2529860" cy="3693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1800" b="1"/>
              <a:t>왜 컴퓨터에게 명령해</a:t>
            </a:r>
            <a:r>
              <a:rPr lang="en-US" altLang="ko-KR" sz="1800" b="1"/>
              <a:t>?</a:t>
            </a:r>
            <a:endParaRPr lang="ko-KR" alt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10009140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E00D635-545E-BA79-558D-2C9CA4C414A7}"/>
              </a:ext>
            </a:extLst>
          </p:cNvPr>
          <p:cNvSpPr txBox="1"/>
          <p:nvPr/>
        </p:nvSpPr>
        <p:spPr>
          <a:xfrm>
            <a:off x="3193608" y="3105835"/>
            <a:ext cx="5804794" cy="120032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dirty="0"/>
              <a:t>리눅스</a:t>
            </a:r>
            <a:r>
              <a:rPr lang="en-US" altLang="ko-KR" sz="3600" b="1" dirty="0"/>
              <a:t>/</a:t>
            </a:r>
            <a:r>
              <a:rPr lang="ko-KR" altLang="en-US" sz="3600" b="1" dirty="0"/>
              <a:t>윈도우 </a:t>
            </a:r>
            <a:r>
              <a:rPr lang="en-US" altLang="ko-KR" sz="3600" b="1" dirty="0" err="1"/>
              <a:t>cmd</a:t>
            </a:r>
            <a:r>
              <a:rPr lang="ko-KR" altLang="en-US" sz="3600" b="1" dirty="0"/>
              <a:t>명령어 </a:t>
            </a:r>
            <a:endParaRPr lang="en-US" altLang="ko-KR" sz="3600" b="1" dirty="0"/>
          </a:p>
          <a:p>
            <a:pPr algn="ctr"/>
            <a:r>
              <a:rPr lang="en-US" altLang="ko-KR" sz="3600" b="1" dirty="0" err="1"/>
              <a:t>Nslookup</a:t>
            </a:r>
            <a:r>
              <a:rPr lang="en-US" altLang="ko-KR" sz="3600" b="1" dirty="0"/>
              <a:t> ‘</a:t>
            </a:r>
            <a:r>
              <a:rPr lang="ko-KR" altLang="en-US" sz="3600" b="1" dirty="0"/>
              <a:t>도메인주소</a:t>
            </a:r>
            <a:r>
              <a:rPr lang="en-US" altLang="ko-KR" sz="3600" b="1" dirty="0"/>
              <a:t>’</a:t>
            </a:r>
            <a:endParaRPr lang="ko-KR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358282071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E00D635-545E-BA79-558D-2C9CA4C414A7}"/>
              </a:ext>
            </a:extLst>
          </p:cNvPr>
          <p:cNvSpPr txBox="1"/>
          <p:nvPr/>
        </p:nvSpPr>
        <p:spPr>
          <a:xfrm>
            <a:off x="477079" y="415387"/>
            <a:ext cx="2996333" cy="64633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1800" b="1" dirty="0"/>
              <a:t>리눅스</a:t>
            </a:r>
            <a:r>
              <a:rPr lang="en-US" altLang="ko-KR" sz="1800" b="1" dirty="0"/>
              <a:t>/</a:t>
            </a:r>
            <a:r>
              <a:rPr lang="ko-KR" altLang="en-US" sz="1800" b="1" dirty="0"/>
              <a:t>윈도우 </a:t>
            </a:r>
            <a:r>
              <a:rPr lang="en-US" altLang="ko-KR" sz="1800" b="1" dirty="0" err="1"/>
              <a:t>cmd</a:t>
            </a:r>
            <a:r>
              <a:rPr lang="ko-KR" altLang="en-US" sz="1800" b="1" dirty="0"/>
              <a:t>명령어 </a:t>
            </a:r>
            <a:endParaRPr lang="en-US" altLang="ko-KR" sz="1800" b="1" dirty="0"/>
          </a:p>
          <a:p>
            <a:pPr algn="ctr"/>
            <a:r>
              <a:rPr lang="en-US" altLang="ko-KR" sz="1800" b="1" dirty="0" err="1"/>
              <a:t>Nslookup</a:t>
            </a:r>
            <a:r>
              <a:rPr lang="en-US" altLang="ko-KR" sz="1800" b="1" dirty="0"/>
              <a:t> ‘</a:t>
            </a:r>
            <a:r>
              <a:rPr lang="ko-KR" altLang="en-US" sz="1800" b="1" dirty="0"/>
              <a:t>도메인주소</a:t>
            </a:r>
            <a:r>
              <a:rPr lang="en-US" altLang="ko-KR" sz="1800" b="1" dirty="0"/>
              <a:t>’</a:t>
            </a:r>
            <a:endParaRPr lang="ko-KR" altLang="en-US" sz="18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FEB8000-F1C5-4E1E-5968-A80731C2D5B6}"/>
              </a:ext>
            </a:extLst>
          </p:cNvPr>
          <p:cNvSpPr txBox="1"/>
          <p:nvPr/>
        </p:nvSpPr>
        <p:spPr>
          <a:xfrm>
            <a:off x="477079" y="1408843"/>
            <a:ext cx="8630889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Naver.com &gt;&gt; </a:t>
            </a:r>
            <a:r>
              <a:rPr lang="ko-KR" altLang="en-US" sz="2400" dirty="0"/>
              <a:t>이거 </a:t>
            </a:r>
            <a:r>
              <a:rPr lang="en-US" altLang="ko-KR" sz="2400" dirty="0" err="1"/>
              <a:t>ip</a:t>
            </a:r>
            <a:r>
              <a:rPr lang="en-US" altLang="ko-KR" sz="2400" dirty="0"/>
              <a:t> </a:t>
            </a:r>
            <a:r>
              <a:rPr lang="ko-KR" altLang="en-US" sz="2400" dirty="0"/>
              <a:t>주소가 </a:t>
            </a:r>
            <a:r>
              <a:rPr lang="ko-KR" altLang="en-US" sz="2400" dirty="0" err="1"/>
              <a:t>뭐게</a:t>
            </a:r>
            <a:r>
              <a:rPr lang="en-US" altLang="ko-KR" sz="2400" dirty="0"/>
              <a:t>? </a:t>
            </a:r>
          </a:p>
          <a:p>
            <a:r>
              <a:rPr lang="en-US" altLang="ko-KR" sz="2400" dirty="0"/>
              <a:t>Google.com &gt;&gt; </a:t>
            </a:r>
            <a:r>
              <a:rPr lang="ko-KR" altLang="en-US" sz="2400" dirty="0"/>
              <a:t>이건 </a:t>
            </a:r>
            <a:r>
              <a:rPr lang="en-US" altLang="ko-KR" sz="2400" dirty="0" err="1"/>
              <a:t>ip</a:t>
            </a:r>
            <a:r>
              <a:rPr lang="ko-KR" altLang="en-US" sz="2400" dirty="0"/>
              <a:t>주소가 뭘 것 같아</a:t>
            </a:r>
            <a:r>
              <a:rPr lang="en-US" altLang="ko-KR" sz="2400" dirty="0"/>
              <a:t>? </a:t>
            </a:r>
          </a:p>
          <a:p>
            <a:endParaRPr lang="en-US" altLang="ko-KR" sz="2400" b="1" dirty="0">
              <a:solidFill>
                <a:srgbClr val="FF0000"/>
              </a:solidFill>
            </a:endParaRPr>
          </a:p>
          <a:p>
            <a:r>
              <a:rPr lang="ko-KR" altLang="en-US" sz="2400" dirty="0"/>
              <a:t>이렇게 </a:t>
            </a:r>
            <a:r>
              <a:rPr lang="ko-KR" altLang="en-US" sz="2400" b="1" dirty="0">
                <a:solidFill>
                  <a:srgbClr val="FF0000"/>
                </a:solidFill>
              </a:rPr>
              <a:t>도메인에 대한 </a:t>
            </a:r>
            <a:r>
              <a:rPr lang="en-US" altLang="ko-KR" sz="2400" b="1" dirty="0" err="1">
                <a:solidFill>
                  <a:srgbClr val="FF0000"/>
                </a:solidFill>
              </a:rPr>
              <a:t>ip</a:t>
            </a:r>
            <a:r>
              <a:rPr lang="ko-KR" altLang="en-US" sz="2400" b="1" dirty="0">
                <a:solidFill>
                  <a:srgbClr val="FF0000"/>
                </a:solidFill>
              </a:rPr>
              <a:t>주소가 궁금할 경우에 </a:t>
            </a:r>
            <a:endParaRPr lang="en-US" altLang="ko-KR" sz="2400" b="1" dirty="0">
              <a:solidFill>
                <a:srgbClr val="FF0000"/>
              </a:solidFill>
            </a:endParaRPr>
          </a:p>
          <a:p>
            <a:r>
              <a:rPr lang="en-US" altLang="ko-KR" sz="2400" dirty="0" err="1"/>
              <a:t>Nslookup</a:t>
            </a:r>
            <a:r>
              <a:rPr lang="en-US" altLang="ko-KR" sz="2400" dirty="0"/>
              <a:t>+</a:t>
            </a:r>
            <a:r>
              <a:rPr lang="ko-KR" altLang="en-US" sz="2400" dirty="0"/>
              <a:t>도메인주소 명령어를 사용해서 </a:t>
            </a:r>
            <a:endParaRPr lang="en-US" altLang="ko-KR" sz="2400" dirty="0"/>
          </a:p>
          <a:p>
            <a:endParaRPr lang="en-US" altLang="ko-KR" sz="2400" dirty="0"/>
          </a:p>
          <a:p>
            <a:r>
              <a:rPr lang="ko-KR" altLang="en-US" sz="2400" dirty="0"/>
              <a:t>해당 도메인에 적용된 </a:t>
            </a:r>
            <a:r>
              <a:rPr lang="en-US" altLang="ko-KR" sz="2400" b="1" dirty="0" err="1">
                <a:solidFill>
                  <a:srgbClr val="FF0000"/>
                </a:solidFill>
              </a:rPr>
              <a:t>ip</a:t>
            </a:r>
            <a:r>
              <a:rPr lang="en-US" altLang="ko-KR" sz="2400" b="1" dirty="0">
                <a:solidFill>
                  <a:srgbClr val="FF0000"/>
                </a:solidFill>
              </a:rPr>
              <a:t> </a:t>
            </a:r>
            <a:r>
              <a:rPr lang="ko-KR" altLang="en-US" sz="2400" b="1" dirty="0">
                <a:solidFill>
                  <a:srgbClr val="FF0000"/>
                </a:solidFill>
              </a:rPr>
              <a:t>정보를 확인할 수 있는 명령어야  </a:t>
            </a:r>
            <a:endParaRPr lang="en-US" altLang="ko-KR" sz="2400" b="1" dirty="0">
              <a:solidFill>
                <a:srgbClr val="FF0000"/>
              </a:solidFill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17D66352-A860-C5DC-76CD-DA6DA1D4597A}"/>
              </a:ext>
            </a:extLst>
          </p:cNvPr>
          <p:cNvGrpSpPr/>
          <p:nvPr/>
        </p:nvGrpSpPr>
        <p:grpSpPr>
          <a:xfrm>
            <a:off x="9062434" y="1327110"/>
            <a:ext cx="2841937" cy="3506760"/>
            <a:chOff x="9062434" y="1327110"/>
            <a:chExt cx="2841937" cy="350676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9DA69D52-AF69-A09B-EE87-3BD37F52A6D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350402" y="1327110"/>
              <a:ext cx="2248016" cy="201940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6" name="말풍선: 타원형 5">
              <a:extLst>
                <a:ext uri="{FF2B5EF4-FFF2-40B4-BE49-F238E27FC236}">
                  <a16:creationId xmlns:a16="http://schemas.microsoft.com/office/drawing/2014/main" id="{92A1A660-59B8-802C-0034-8570C87EC1E1}"/>
                </a:ext>
              </a:extLst>
            </p:cNvPr>
            <p:cNvSpPr/>
            <p:nvPr/>
          </p:nvSpPr>
          <p:spPr>
            <a:xfrm>
              <a:off x="9062434" y="3895273"/>
              <a:ext cx="2841937" cy="938597"/>
            </a:xfrm>
            <a:prstGeom prst="wedgeEllipseCallout">
              <a:avLst>
                <a:gd name="adj1" fmla="val -6772"/>
                <a:gd name="adj2" fmla="val -155144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ysClr val="windowText" lastClr="000000"/>
                  </a:solidFill>
                </a:rPr>
                <a:t>Localhost = 127.0.0.1!</a:t>
              </a:r>
              <a:endParaRPr lang="ko-KR" altLang="en-US" sz="1400" dirty="0">
                <a:solidFill>
                  <a:sysClr val="windowText" lastClr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71265050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E00D635-545E-BA79-558D-2C9CA4C414A7}"/>
              </a:ext>
            </a:extLst>
          </p:cNvPr>
          <p:cNvSpPr txBox="1"/>
          <p:nvPr/>
        </p:nvSpPr>
        <p:spPr>
          <a:xfrm>
            <a:off x="477079" y="415387"/>
            <a:ext cx="2996333" cy="64633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1800" b="1" dirty="0"/>
              <a:t>리눅스</a:t>
            </a:r>
            <a:r>
              <a:rPr lang="en-US" altLang="ko-KR" sz="1800" b="1" dirty="0"/>
              <a:t>/</a:t>
            </a:r>
            <a:r>
              <a:rPr lang="ko-KR" altLang="en-US" sz="1800" b="1" dirty="0"/>
              <a:t>윈도우 </a:t>
            </a:r>
            <a:r>
              <a:rPr lang="en-US" altLang="ko-KR" sz="1800" b="1" dirty="0" err="1"/>
              <a:t>cmd</a:t>
            </a:r>
            <a:r>
              <a:rPr lang="ko-KR" altLang="en-US" sz="1800" b="1" dirty="0"/>
              <a:t>명령어 </a:t>
            </a:r>
            <a:endParaRPr lang="en-US" altLang="ko-KR" sz="1800" b="1" dirty="0"/>
          </a:p>
          <a:p>
            <a:pPr algn="ctr"/>
            <a:r>
              <a:rPr lang="en-US" altLang="ko-KR" sz="1800" b="1" dirty="0" err="1"/>
              <a:t>Nslookup</a:t>
            </a:r>
            <a:r>
              <a:rPr lang="en-US" altLang="ko-KR" sz="1800" b="1" dirty="0"/>
              <a:t> ‘</a:t>
            </a:r>
            <a:r>
              <a:rPr lang="ko-KR" altLang="en-US" sz="1800" b="1" dirty="0"/>
              <a:t>도메인주소</a:t>
            </a:r>
            <a:r>
              <a:rPr lang="en-US" altLang="ko-KR" sz="1800" b="1" dirty="0"/>
              <a:t>’</a:t>
            </a:r>
            <a:endParaRPr lang="ko-KR" altLang="en-US" sz="18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FEB8000-F1C5-4E1E-5968-A80731C2D5B6}"/>
              </a:ext>
            </a:extLst>
          </p:cNvPr>
          <p:cNvSpPr txBox="1"/>
          <p:nvPr/>
        </p:nvSpPr>
        <p:spPr>
          <a:xfrm>
            <a:off x="477079" y="1408843"/>
            <a:ext cx="8106706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대부분의 명령어는 약자를 사용해 </a:t>
            </a:r>
            <a:endParaRPr lang="en-US" altLang="ko-KR" sz="2400" dirty="0"/>
          </a:p>
          <a:p>
            <a:r>
              <a:rPr lang="en-US" altLang="ko-KR" sz="2400" dirty="0" err="1"/>
              <a:t>Nslookup</a:t>
            </a:r>
            <a:r>
              <a:rPr lang="ko-KR" altLang="en-US" sz="2400" dirty="0"/>
              <a:t>도 예외는 아니지 </a:t>
            </a:r>
            <a:endParaRPr lang="en-US" altLang="ko-KR" sz="2400" dirty="0"/>
          </a:p>
          <a:p>
            <a:endParaRPr lang="en-US" altLang="ko-KR" sz="2400" dirty="0"/>
          </a:p>
          <a:p>
            <a:r>
              <a:rPr lang="en-US" altLang="ko-KR" sz="2400" dirty="0" err="1"/>
              <a:t>Nslookup</a:t>
            </a:r>
            <a:r>
              <a:rPr lang="en-US" altLang="ko-KR" sz="2400" dirty="0"/>
              <a:t> </a:t>
            </a:r>
            <a:r>
              <a:rPr lang="ko-KR" altLang="en-US" sz="2400" dirty="0"/>
              <a:t>명령어를 해석해보면</a:t>
            </a:r>
            <a:endParaRPr lang="en-US" altLang="ko-KR" sz="2400" dirty="0"/>
          </a:p>
          <a:p>
            <a:r>
              <a:rPr lang="en-US" altLang="ko-KR" sz="2400" b="1" dirty="0">
                <a:solidFill>
                  <a:srgbClr val="FF0000"/>
                </a:solidFill>
              </a:rPr>
              <a:t>Ns = Name Server = </a:t>
            </a:r>
            <a:r>
              <a:rPr lang="ko-KR" altLang="en-US" sz="2400" b="1" dirty="0">
                <a:solidFill>
                  <a:srgbClr val="FF0000"/>
                </a:solidFill>
              </a:rPr>
              <a:t>도메인</a:t>
            </a:r>
            <a:endParaRPr lang="en-US" altLang="ko-KR" sz="2400" b="1" dirty="0">
              <a:solidFill>
                <a:srgbClr val="FF0000"/>
              </a:solidFill>
            </a:endParaRPr>
          </a:p>
          <a:p>
            <a:r>
              <a:rPr lang="en-US" altLang="ko-KR" sz="2400" b="1" dirty="0">
                <a:solidFill>
                  <a:srgbClr val="FF0000"/>
                </a:solidFill>
              </a:rPr>
              <a:t>Lookup = </a:t>
            </a:r>
            <a:r>
              <a:rPr lang="ko-KR" altLang="en-US" sz="2400" b="1" dirty="0">
                <a:solidFill>
                  <a:srgbClr val="FF0000"/>
                </a:solidFill>
              </a:rPr>
              <a:t>자세히 들여다보다 </a:t>
            </a:r>
            <a:endParaRPr lang="en-US" altLang="ko-KR" sz="2400" b="1" dirty="0">
              <a:solidFill>
                <a:srgbClr val="FF0000"/>
              </a:solidFill>
            </a:endParaRPr>
          </a:p>
          <a:p>
            <a:endParaRPr lang="en-US" altLang="ko-KR" sz="2400" b="1" dirty="0">
              <a:solidFill>
                <a:srgbClr val="FF0000"/>
              </a:solidFill>
            </a:endParaRPr>
          </a:p>
          <a:p>
            <a:r>
              <a:rPr lang="ko-KR" altLang="en-US" sz="2400" b="1" dirty="0">
                <a:solidFill>
                  <a:srgbClr val="FF0000"/>
                </a:solidFill>
              </a:rPr>
              <a:t>즉</a:t>
            </a:r>
            <a:r>
              <a:rPr lang="en-US" altLang="ko-KR" sz="2400" b="1" dirty="0">
                <a:solidFill>
                  <a:srgbClr val="FF0000"/>
                </a:solidFill>
              </a:rPr>
              <a:t>, </a:t>
            </a:r>
            <a:r>
              <a:rPr lang="ko-KR" altLang="en-US" sz="2400" b="1" dirty="0">
                <a:solidFill>
                  <a:srgbClr val="FF0000"/>
                </a:solidFill>
              </a:rPr>
              <a:t>도메인을 자세히 들여다 보기 위해 사용하는 명령어야</a:t>
            </a:r>
            <a:endParaRPr lang="en-US" altLang="ko-KR" sz="2400" b="1" dirty="0">
              <a:solidFill>
                <a:srgbClr val="FF0000"/>
              </a:solidFill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17D66352-A860-C5DC-76CD-DA6DA1D4597A}"/>
              </a:ext>
            </a:extLst>
          </p:cNvPr>
          <p:cNvGrpSpPr/>
          <p:nvPr/>
        </p:nvGrpSpPr>
        <p:grpSpPr>
          <a:xfrm>
            <a:off x="9062434" y="1327110"/>
            <a:ext cx="2841937" cy="3506760"/>
            <a:chOff x="9062434" y="1327110"/>
            <a:chExt cx="2841937" cy="350676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9DA69D52-AF69-A09B-EE87-3BD37F52A6D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350402" y="1327110"/>
              <a:ext cx="2248016" cy="201940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6" name="말풍선: 타원형 5">
              <a:extLst>
                <a:ext uri="{FF2B5EF4-FFF2-40B4-BE49-F238E27FC236}">
                  <a16:creationId xmlns:a16="http://schemas.microsoft.com/office/drawing/2014/main" id="{92A1A660-59B8-802C-0034-8570C87EC1E1}"/>
                </a:ext>
              </a:extLst>
            </p:cNvPr>
            <p:cNvSpPr/>
            <p:nvPr/>
          </p:nvSpPr>
          <p:spPr>
            <a:xfrm>
              <a:off x="9062434" y="3895273"/>
              <a:ext cx="2841937" cy="938597"/>
            </a:xfrm>
            <a:prstGeom prst="wedgeEllipseCallout">
              <a:avLst>
                <a:gd name="adj1" fmla="val -6772"/>
                <a:gd name="adj2" fmla="val -155144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ysClr val="windowText" lastClr="000000"/>
                  </a:solidFill>
                </a:rPr>
                <a:t>Localhost = 127.0.0.1!</a:t>
              </a:r>
              <a:endParaRPr lang="ko-KR" altLang="en-US" sz="1400" dirty="0">
                <a:solidFill>
                  <a:sysClr val="windowText" lastClr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07766070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E00D635-545E-BA79-558D-2C9CA4C414A7}"/>
              </a:ext>
            </a:extLst>
          </p:cNvPr>
          <p:cNvSpPr txBox="1"/>
          <p:nvPr/>
        </p:nvSpPr>
        <p:spPr>
          <a:xfrm>
            <a:off x="477079" y="415387"/>
            <a:ext cx="2996333" cy="64633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1800" b="1" dirty="0"/>
              <a:t>리눅스</a:t>
            </a:r>
            <a:r>
              <a:rPr lang="en-US" altLang="ko-KR" sz="1800" b="1" dirty="0"/>
              <a:t>/</a:t>
            </a:r>
            <a:r>
              <a:rPr lang="ko-KR" altLang="en-US" sz="1800" b="1" dirty="0"/>
              <a:t>윈도우 </a:t>
            </a:r>
            <a:r>
              <a:rPr lang="en-US" altLang="ko-KR" sz="1800" b="1" dirty="0" err="1"/>
              <a:t>cmd</a:t>
            </a:r>
            <a:r>
              <a:rPr lang="ko-KR" altLang="en-US" sz="1800" b="1" dirty="0"/>
              <a:t>명령어 </a:t>
            </a:r>
            <a:endParaRPr lang="en-US" altLang="ko-KR" sz="1800" b="1" dirty="0"/>
          </a:p>
          <a:p>
            <a:pPr algn="ctr"/>
            <a:r>
              <a:rPr lang="en-US" altLang="ko-KR" sz="1800" b="1" dirty="0" err="1"/>
              <a:t>Nslookup</a:t>
            </a:r>
            <a:r>
              <a:rPr lang="en-US" altLang="ko-KR" sz="1800" b="1" dirty="0"/>
              <a:t> ‘</a:t>
            </a:r>
            <a:r>
              <a:rPr lang="ko-KR" altLang="en-US" sz="1800" b="1" dirty="0"/>
              <a:t>도메인주소</a:t>
            </a:r>
            <a:r>
              <a:rPr lang="en-US" altLang="ko-KR" sz="1800" b="1" dirty="0"/>
              <a:t>’</a:t>
            </a:r>
            <a:endParaRPr lang="ko-KR" altLang="en-US" sz="18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FEB8000-F1C5-4E1E-5968-A80731C2D5B6}"/>
              </a:ext>
            </a:extLst>
          </p:cNvPr>
          <p:cNvSpPr txBox="1"/>
          <p:nvPr/>
        </p:nvSpPr>
        <p:spPr>
          <a:xfrm>
            <a:off x="477079" y="1408843"/>
            <a:ext cx="637866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rgbClr val="FF0000"/>
                </a:solidFill>
              </a:rPr>
              <a:t>사용 방법</a:t>
            </a:r>
            <a:r>
              <a:rPr lang="ko-KR" altLang="en-US" sz="2400" dirty="0"/>
              <a:t>은 아래와 같아 </a:t>
            </a:r>
            <a:endParaRPr lang="en-US" altLang="ko-KR" sz="2400" dirty="0"/>
          </a:p>
          <a:p>
            <a:endParaRPr lang="en-US" altLang="ko-KR" sz="2400" b="1" dirty="0">
              <a:solidFill>
                <a:srgbClr val="FF0000"/>
              </a:solidFill>
            </a:endParaRPr>
          </a:p>
          <a:p>
            <a:r>
              <a:rPr lang="en-US" altLang="ko-KR" sz="2400" b="1" dirty="0" err="1">
                <a:solidFill>
                  <a:srgbClr val="FF0000"/>
                </a:solidFill>
              </a:rPr>
              <a:t>Nslookup</a:t>
            </a:r>
            <a:r>
              <a:rPr lang="en-US" altLang="ko-KR" sz="2400" b="1" dirty="0">
                <a:solidFill>
                  <a:srgbClr val="FF0000"/>
                </a:solidFill>
              </a:rPr>
              <a:t> naver.com </a:t>
            </a:r>
          </a:p>
          <a:p>
            <a:r>
              <a:rPr lang="ko-KR" altLang="en-US" sz="2400" b="1" dirty="0">
                <a:solidFill>
                  <a:srgbClr val="FF0000"/>
                </a:solidFill>
              </a:rPr>
              <a:t>이렇게 작성하면 사진과 같은 결과가 나오지 </a:t>
            </a:r>
            <a:endParaRPr lang="en-US" altLang="ko-KR" sz="2400" b="1" dirty="0">
              <a:solidFill>
                <a:srgbClr val="FF0000"/>
              </a:solidFill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688E4D30-E785-6530-3FEF-F805E612A65F}"/>
              </a:ext>
            </a:extLst>
          </p:cNvPr>
          <p:cNvGrpSpPr/>
          <p:nvPr/>
        </p:nvGrpSpPr>
        <p:grpSpPr>
          <a:xfrm>
            <a:off x="611065" y="3707995"/>
            <a:ext cx="9080967" cy="1828894"/>
            <a:chOff x="611065" y="3707995"/>
            <a:chExt cx="9080967" cy="1828894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B259F2F8-9BA7-78BE-D1E7-7A223C87A9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1065" y="3707995"/>
              <a:ext cx="9080967" cy="1828894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75A539F2-2E08-2FF8-D489-06A77EB73EB7}"/>
                </a:ext>
              </a:extLst>
            </p:cNvPr>
            <p:cNvSpPr/>
            <p:nvPr/>
          </p:nvSpPr>
          <p:spPr>
            <a:xfrm>
              <a:off x="1867436" y="3755266"/>
              <a:ext cx="6181859" cy="589208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8173567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E00D635-545E-BA79-558D-2C9CA4C414A7}"/>
              </a:ext>
            </a:extLst>
          </p:cNvPr>
          <p:cNvSpPr txBox="1"/>
          <p:nvPr/>
        </p:nvSpPr>
        <p:spPr>
          <a:xfrm>
            <a:off x="2321579" y="3105835"/>
            <a:ext cx="7548861" cy="64633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dirty="0"/>
              <a:t>프로그래밍으로 내 </a:t>
            </a:r>
            <a:r>
              <a:rPr lang="en-US" altLang="ko-KR" sz="3600" b="1" dirty="0" err="1"/>
              <a:t>ip</a:t>
            </a:r>
            <a:r>
              <a:rPr lang="ko-KR" altLang="en-US" sz="3600" b="1" dirty="0"/>
              <a:t>주소 알아내기</a:t>
            </a:r>
          </a:p>
        </p:txBody>
      </p:sp>
    </p:spTree>
    <p:extLst>
      <p:ext uri="{BB962C8B-B14F-4D97-AF65-F5344CB8AC3E}">
        <p14:creationId xmlns:p14="http://schemas.microsoft.com/office/powerpoint/2010/main" val="262357450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E00D635-545E-BA79-558D-2C9CA4C414A7}"/>
              </a:ext>
            </a:extLst>
          </p:cNvPr>
          <p:cNvSpPr txBox="1"/>
          <p:nvPr/>
        </p:nvSpPr>
        <p:spPr>
          <a:xfrm>
            <a:off x="260979" y="383856"/>
            <a:ext cx="3869970" cy="3693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1800" b="1" dirty="0"/>
              <a:t>프로그래밍으로 내 </a:t>
            </a:r>
            <a:r>
              <a:rPr lang="en-US" altLang="ko-KR" sz="1800" b="1" dirty="0" err="1"/>
              <a:t>ip</a:t>
            </a:r>
            <a:r>
              <a:rPr lang="ko-KR" altLang="en-US" sz="1800" b="1" dirty="0"/>
              <a:t>주소 알아내기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FEB8000-F1C5-4E1E-5968-A80731C2D5B6}"/>
              </a:ext>
            </a:extLst>
          </p:cNvPr>
          <p:cNvSpPr txBox="1"/>
          <p:nvPr/>
        </p:nvSpPr>
        <p:spPr>
          <a:xfrm>
            <a:off x="477079" y="1408843"/>
            <a:ext cx="1062502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rgbClr val="FF0000"/>
                </a:solidFill>
              </a:rPr>
              <a:t>문제 </a:t>
            </a:r>
            <a:r>
              <a:rPr lang="en-US" altLang="ko-KR" sz="3600" b="1" dirty="0">
                <a:solidFill>
                  <a:srgbClr val="FF0000"/>
                </a:solidFill>
              </a:rPr>
              <a:t>: </a:t>
            </a:r>
            <a:r>
              <a:rPr lang="ko-KR" altLang="en-US" sz="3600" b="1" dirty="0">
                <a:solidFill>
                  <a:srgbClr val="FF0000"/>
                </a:solidFill>
              </a:rPr>
              <a:t>이클립스에서 자신의 </a:t>
            </a:r>
            <a:r>
              <a:rPr lang="en-US" altLang="ko-KR" sz="3600" b="1" dirty="0" err="1">
                <a:solidFill>
                  <a:srgbClr val="FF0000"/>
                </a:solidFill>
              </a:rPr>
              <a:t>ip</a:t>
            </a:r>
            <a:r>
              <a:rPr lang="ko-KR" altLang="en-US" sz="3600" b="1" dirty="0">
                <a:solidFill>
                  <a:srgbClr val="FF0000"/>
                </a:solidFill>
              </a:rPr>
              <a:t>를 출력하게 </a:t>
            </a:r>
            <a:r>
              <a:rPr lang="ko-KR" altLang="en-US" sz="3600" b="1" dirty="0" err="1">
                <a:solidFill>
                  <a:srgbClr val="FF0000"/>
                </a:solidFill>
              </a:rPr>
              <a:t>하시오</a:t>
            </a:r>
            <a:r>
              <a:rPr lang="ko-KR" altLang="en-US" sz="3600" b="1" dirty="0">
                <a:solidFill>
                  <a:srgbClr val="FF0000"/>
                </a:solidFill>
              </a:rPr>
              <a:t> </a:t>
            </a:r>
            <a:endParaRPr lang="en-US" altLang="ko-KR" sz="3600" b="1" dirty="0">
              <a:solidFill>
                <a:srgbClr val="FF0000"/>
              </a:solidFill>
            </a:endParaRPr>
          </a:p>
          <a:p>
            <a:endParaRPr lang="en-US" altLang="ko-KR" sz="2400" b="1" dirty="0">
              <a:solidFill>
                <a:srgbClr val="FF0000"/>
              </a:solidFill>
            </a:endParaRPr>
          </a:p>
          <a:p>
            <a:r>
              <a:rPr lang="ko-KR" altLang="en-US" sz="2400" dirty="0"/>
              <a:t>이클립스 소스코드를 사용해서 자신의 </a:t>
            </a:r>
            <a:r>
              <a:rPr lang="en-US" altLang="ko-KR" sz="2400" dirty="0" err="1"/>
              <a:t>ip</a:t>
            </a:r>
            <a:r>
              <a:rPr lang="ko-KR" altLang="en-US" sz="2400" dirty="0"/>
              <a:t>주소를 알아낼 수 있어 </a:t>
            </a:r>
            <a:endParaRPr lang="en-US" altLang="ko-KR" sz="2400" dirty="0"/>
          </a:p>
          <a:p>
            <a:endParaRPr lang="en-US" altLang="ko-KR" sz="2400" dirty="0"/>
          </a:p>
          <a:p>
            <a:r>
              <a:rPr lang="ko-KR" altLang="en-US" sz="2400" dirty="0"/>
              <a:t>바로 라이브러리 즉</a:t>
            </a:r>
            <a:r>
              <a:rPr lang="en-US" altLang="ko-KR" sz="2400" dirty="0"/>
              <a:t>, </a:t>
            </a:r>
            <a:r>
              <a:rPr lang="ko-KR" altLang="en-US" sz="2400" b="1" dirty="0">
                <a:solidFill>
                  <a:srgbClr val="FF0000"/>
                </a:solidFill>
              </a:rPr>
              <a:t>객체를 사용</a:t>
            </a:r>
            <a:r>
              <a:rPr lang="ko-KR" altLang="en-US" sz="2400" dirty="0"/>
              <a:t> 하는 거지</a:t>
            </a:r>
            <a:r>
              <a:rPr lang="en-US" altLang="ko-KR" sz="2400" dirty="0"/>
              <a:t>. </a:t>
            </a:r>
          </a:p>
          <a:p>
            <a:endParaRPr lang="en-US" altLang="ko-KR" sz="2400" b="1" dirty="0">
              <a:solidFill>
                <a:srgbClr val="FF0000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5620ACF-00CD-75E6-5FA8-FDBB949360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601" y="3901833"/>
            <a:ext cx="4019614" cy="2538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610329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E00D635-545E-BA79-558D-2C9CA4C414A7}"/>
              </a:ext>
            </a:extLst>
          </p:cNvPr>
          <p:cNvSpPr txBox="1"/>
          <p:nvPr/>
        </p:nvSpPr>
        <p:spPr>
          <a:xfrm>
            <a:off x="4234285" y="3105835"/>
            <a:ext cx="3723456" cy="64633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 err="1"/>
              <a:t>InetAddress</a:t>
            </a:r>
            <a:r>
              <a:rPr lang="ko-KR" altLang="en-US" sz="3600" b="1" dirty="0"/>
              <a:t>객체</a:t>
            </a:r>
          </a:p>
        </p:txBody>
      </p:sp>
    </p:spTree>
    <p:extLst>
      <p:ext uri="{BB962C8B-B14F-4D97-AF65-F5344CB8AC3E}">
        <p14:creationId xmlns:p14="http://schemas.microsoft.com/office/powerpoint/2010/main" val="2137509872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E00D635-545E-BA79-558D-2C9CA4C414A7}"/>
              </a:ext>
            </a:extLst>
          </p:cNvPr>
          <p:cNvSpPr txBox="1"/>
          <p:nvPr/>
        </p:nvSpPr>
        <p:spPr>
          <a:xfrm>
            <a:off x="475961" y="320794"/>
            <a:ext cx="1956433" cy="3693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800" b="1" dirty="0" err="1"/>
              <a:t>InetAddress</a:t>
            </a:r>
            <a:r>
              <a:rPr lang="ko-KR" altLang="en-US" sz="1800" b="1" dirty="0"/>
              <a:t>객체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FEB8000-F1C5-4E1E-5968-A80731C2D5B6}"/>
              </a:ext>
            </a:extLst>
          </p:cNvPr>
          <p:cNvSpPr txBox="1"/>
          <p:nvPr/>
        </p:nvSpPr>
        <p:spPr>
          <a:xfrm>
            <a:off x="918514" y="1919532"/>
            <a:ext cx="717978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/>
              <a:t>어떤 객체를 상속할 </a:t>
            </a:r>
            <a:r>
              <a:rPr lang="ko-KR" altLang="en-US" sz="3200" dirty="0" err="1"/>
              <a:t>거냐면</a:t>
            </a:r>
            <a:r>
              <a:rPr lang="ko-KR" altLang="en-US" sz="3200" dirty="0"/>
              <a:t> </a:t>
            </a:r>
            <a:r>
              <a:rPr lang="en-US" altLang="ko-KR" sz="3200" dirty="0"/>
              <a:t>…</a:t>
            </a:r>
          </a:p>
          <a:p>
            <a:r>
              <a:rPr lang="ko-KR" altLang="en-US" sz="3200" dirty="0"/>
              <a:t>바로</a:t>
            </a:r>
            <a:r>
              <a:rPr lang="ko-KR" altLang="en-US" sz="3200" b="1" dirty="0">
                <a:solidFill>
                  <a:srgbClr val="FF0000"/>
                </a:solidFill>
              </a:rPr>
              <a:t> </a:t>
            </a:r>
            <a:r>
              <a:rPr lang="en-US" altLang="ko-KR" sz="3200" b="1" dirty="0" err="1">
                <a:solidFill>
                  <a:srgbClr val="FF0000"/>
                </a:solidFill>
              </a:rPr>
              <a:t>InetAddress</a:t>
            </a:r>
            <a:r>
              <a:rPr lang="en-US" altLang="ko-KR" sz="3200" b="1" dirty="0">
                <a:solidFill>
                  <a:srgbClr val="FF0000"/>
                </a:solidFill>
              </a:rPr>
              <a:t> </a:t>
            </a:r>
            <a:r>
              <a:rPr lang="ko-KR" altLang="en-US" sz="3200" b="1" dirty="0">
                <a:solidFill>
                  <a:srgbClr val="FF0000"/>
                </a:solidFill>
              </a:rPr>
              <a:t>객체를 사용</a:t>
            </a:r>
            <a:r>
              <a:rPr lang="ko-KR" altLang="en-US" sz="3200" dirty="0"/>
              <a:t>할거야</a:t>
            </a:r>
            <a:endParaRPr lang="en-US" altLang="ko-KR" sz="32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4A08923-186C-EB43-6651-516ACC65BE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961" y="3397879"/>
            <a:ext cx="11240078" cy="1530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049398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FEB8000-F1C5-4E1E-5968-A80731C2D5B6}"/>
              </a:ext>
            </a:extLst>
          </p:cNvPr>
          <p:cNvSpPr txBox="1"/>
          <p:nvPr/>
        </p:nvSpPr>
        <p:spPr>
          <a:xfrm>
            <a:off x="831803" y="1194318"/>
            <a:ext cx="8342348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 err="1">
                <a:solidFill>
                  <a:srgbClr val="FF0000"/>
                </a:solidFill>
              </a:rPr>
              <a:t>Inet</a:t>
            </a:r>
            <a:r>
              <a:rPr lang="en-US" altLang="ko-KR" sz="3200" b="1" dirty="0">
                <a:solidFill>
                  <a:srgbClr val="FF0000"/>
                </a:solidFill>
              </a:rPr>
              <a:t> = </a:t>
            </a:r>
            <a:r>
              <a:rPr lang="en-US" altLang="ko-KR" sz="3200" b="1" dirty="0" err="1">
                <a:solidFill>
                  <a:srgbClr val="FF0000"/>
                </a:solidFill>
              </a:rPr>
              <a:t>i</a:t>
            </a:r>
            <a:r>
              <a:rPr lang="en-US" altLang="ko-KR" sz="3200" b="1" dirty="0">
                <a:solidFill>
                  <a:srgbClr val="FF0000"/>
                </a:solidFill>
              </a:rPr>
              <a:t> net = </a:t>
            </a:r>
            <a:r>
              <a:rPr lang="ko-KR" altLang="en-US" sz="3200" b="1" dirty="0">
                <a:solidFill>
                  <a:srgbClr val="FF0000"/>
                </a:solidFill>
              </a:rPr>
              <a:t>나의 네트워크 </a:t>
            </a:r>
            <a:endParaRPr lang="en-US" altLang="ko-KR" sz="3200" b="1" dirty="0">
              <a:solidFill>
                <a:srgbClr val="FF0000"/>
              </a:solidFill>
            </a:endParaRPr>
          </a:p>
          <a:p>
            <a:r>
              <a:rPr lang="en-US" altLang="ko-KR" sz="3200" b="1" dirty="0">
                <a:solidFill>
                  <a:srgbClr val="FF0000"/>
                </a:solidFill>
              </a:rPr>
              <a:t>Address = </a:t>
            </a:r>
            <a:r>
              <a:rPr lang="ko-KR" altLang="en-US" sz="3200" b="1" dirty="0">
                <a:solidFill>
                  <a:srgbClr val="FF0000"/>
                </a:solidFill>
              </a:rPr>
              <a:t>주소 </a:t>
            </a:r>
            <a:endParaRPr lang="en-US" altLang="ko-KR" sz="3200" b="1" dirty="0">
              <a:solidFill>
                <a:srgbClr val="FF0000"/>
              </a:solidFill>
            </a:endParaRPr>
          </a:p>
          <a:p>
            <a:endParaRPr lang="en-US" altLang="ko-KR" sz="3200" dirty="0"/>
          </a:p>
          <a:p>
            <a:r>
              <a:rPr lang="ko-KR" altLang="en-US" sz="3200" dirty="0"/>
              <a:t>즉</a:t>
            </a:r>
            <a:r>
              <a:rPr lang="en-US" altLang="ko-KR" sz="3200" dirty="0"/>
              <a:t>, </a:t>
            </a:r>
            <a:r>
              <a:rPr lang="ko-KR" altLang="en-US" sz="3200" b="1" dirty="0">
                <a:solidFill>
                  <a:srgbClr val="FF0000"/>
                </a:solidFill>
              </a:rPr>
              <a:t>나의 네트워크</a:t>
            </a:r>
            <a:r>
              <a:rPr lang="en-US" altLang="ko-KR" sz="3200" b="1" dirty="0">
                <a:solidFill>
                  <a:srgbClr val="FF0000"/>
                </a:solidFill>
              </a:rPr>
              <a:t> </a:t>
            </a:r>
            <a:r>
              <a:rPr lang="en-US" altLang="ko-KR" sz="3200" b="1" dirty="0" err="1">
                <a:solidFill>
                  <a:srgbClr val="FF0000"/>
                </a:solidFill>
              </a:rPr>
              <a:t>ip</a:t>
            </a:r>
            <a:r>
              <a:rPr lang="en-US" altLang="ko-KR" sz="3200" b="1" dirty="0">
                <a:solidFill>
                  <a:srgbClr val="FF0000"/>
                </a:solidFill>
              </a:rPr>
              <a:t> </a:t>
            </a:r>
            <a:r>
              <a:rPr lang="ko-KR" altLang="en-US" sz="3200" b="1" dirty="0">
                <a:solidFill>
                  <a:srgbClr val="FF0000"/>
                </a:solidFill>
              </a:rPr>
              <a:t>주소를 알고 싶을 경우 </a:t>
            </a:r>
            <a:endParaRPr lang="en-US" altLang="ko-KR" sz="3200" b="1" dirty="0">
              <a:solidFill>
                <a:srgbClr val="FF0000"/>
              </a:solidFill>
            </a:endParaRPr>
          </a:p>
          <a:p>
            <a:r>
              <a:rPr lang="ko-KR" altLang="en-US" sz="3200" b="1" dirty="0">
                <a:solidFill>
                  <a:srgbClr val="FF0000"/>
                </a:solidFill>
              </a:rPr>
              <a:t>사용하는 객체가</a:t>
            </a:r>
            <a:r>
              <a:rPr lang="en-US" altLang="ko-KR" sz="3200" b="1" dirty="0">
                <a:solidFill>
                  <a:srgbClr val="FF0000"/>
                </a:solidFill>
              </a:rPr>
              <a:t> </a:t>
            </a:r>
            <a:r>
              <a:rPr lang="en-US" altLang="ko-KR" sz="3200" b="1" dirty="0" err="1">
                <a:solidFill>
                  <a:srgbClr val="FF0000"/>
                </a:solidFill>
              </a:rPr>
              <a:t>InetAddress</a:t>
            </a:r>
            <a:r>
              <a:rPr lang="en-US" altLang="ko-KR" sz="3200" dirty="0"/>
              <a:t> </a:t>
            </a:r>
            <a:r>
              <a:rPr lang="ko-KR" altLang="en-US" sz="3200" dirty="0"/>
              <a:t>객체야 </a:t>
            </a:r>
            <a:endParaRPr lang="en-US" altLang="ko-KR" sz="32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4A08923-186C-EB43-6651-516ACC65BE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961" y="4674886"/>
            <a:ext cx="11240078" cy="153042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F5B810D-5BBD-E885-C808-E8829D57DC2D}"/>
              </a:ext>
            </a:extLst>
          </p:cNvPr>
          <p:cNvSpPr txBox="1"/>
          <p:nvPr/>
        </p:nvSpPr>
        <p:spPr>
          <a:xfrm>
            <a:off x="475961" y="320794"/>
            <a:ext cx="1956433" cy="3693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800" b="1" dirty="0" err="1"/>
              <a:t>InetAddress</a:t>
            </a:r>
            <a:r>
              <a:rPr lang="ko-KR" altLang="en-US" sz="1800" b="1" dirty="0"/>
              <a:t>객체</a:t>
            </a:r>
          </a:p>
        </p:txBody>
      </p:sp>
    </p:spTree>
    <p:extLst>
      <p:ext uri="{BB962C8B-B14F-4D97-AF65-F5344CB8AC3E}">
        <p14:creationId xmlns:p14="http://schemas.microsoft.com/office/powerpoint/2010/main" val="261509763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FEB8000-F1C5-4E1E-5968-A80731C2D5B6}"/>
              </a:ext>
            </a:extLst>
          </p:cNvPr>
          <p:cNvSpPr txBox="1"/>
          <p:nvPr/>
        </p:nvSpPr>
        <p:spPr>
          <a:xfrm>
            <a:off x="831803" y="1194318"/>
            <a:ext cx="8965147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 err="1">
                <a:solidFill>
                  <a:srgbClr val="FF0000"/>
                </a:solidFill>
              </a:rPr>
              <a:t>InetAddress</a:t>
            </a:r>
            <a:r>
              <a:rPr lang="en-US" altLang="ko-KR" sz="3200" b="1" dirty="0">
                <a:solidFill>
                  <a:srgbClr val="FF0000"/>
                </a:solidFill>
              </a:rPr>
              <a:t> </a:t>
            </a:r>
            <a:r>
              <a:rPr lang="en-US" altLang="ko-KR" sz="3200" b="1" dirty="0" err="1">
                <a:solidFill>
                  <a:srgbClr val="FF0000"/>
                </a:solidFill>
              </a:rPr>
              <a:t>ia</a:t>
            </a:r>
            <a:r>
              <a:rPr lang="en-US" altLang="ko-KR" sz="3200" b="1" dirty="0">
                <a:solidFill>
                  <a:srgbClr val="FF0000"/>
                </a:solidFill>
              </a:rPr>
              <a:t> = </a:t>
            </a:r>
            <a:r>
              <a:rPr lang="en-US" altLang="ko-KR" sz="3200" b="1" dirty="0" err="1">
                <a:solidFill>
                  <a:srgbClr val="FF0000"/>
                </a:solidFill>
              </a:rPr>
              <a:t>InetAddress.getLocalHost</a:t>
            </a:r>
            <a:r>
              <a:rPr lang="en-US" altLang="ko-KR" sz="3200" b="1" dirty="0">
                <a:solidFill>
                  <a:srgbClr val="FF0000"/>
                </a:solidFill>
              </a:rPr>
              <a:t>();</a:t>
            </a:r>
          </a:p>
          <a:p>
            <a:endParaRPr lang="en-US" altLang="ko-KR" sz="3200" b="1" dirty="0">
              <a:solidFill>
                <a:srgbClr val="FF0000"/>
              </a:solidFill>
            </a:endParaRPr>
          </a:p>
          <a:p>
            <a:endParaRPr lang="en-US" altLang="ko-KR" sz="3200" b="1" dirty="0">
              <a:solidFill>
                <a:srgbClr val="FF0000"/>
              </a:solidFill>
            </a:endParaRPr>
          </a:p>
          <a:p>
            <a:r>
              <a:rPr lang="ko-KR" altLang="en-US" sz="3200" b="1" dirty="0">
                <a:solidFill>
                  <a:srgbClr val="FF0000"/>
                </a:solidFill>
              </a:rPr>
              <a:t>이 객체는 </a:t>
            </a:r>
            <a:r>
              <a:rPr lang="en-US" altLang="ko-KR" sz="3200" b="1" dirty="0">
                <a:solidFill>
                  <a:srgbClr val="FF0000"/>
                </a:solidFill>
              </a:rPr>
              <a:t>static</a:t>
            </a:r>
            <a:r>
              <a:rPr lang="ko-KR" altLang="en-US" sz="3200" b="1" dirty="0">
                <a:solidFill>
                  <a:srgbClr val="FF0000"/>
                </a:solidFill>
              </a:rPr>
              <a:t>으로 선언돼 있기 때문에 </a:t>
            </a:r>
            <a:endParaRPr lang="en-US" altLang="ko-KR" sz="3200" b="1" dirty="0">
              <a:solidFill>
                <a:srgbClr val="FF0000"/>
              </a:solidFill>
            </a:endParaRPr>
          </a:p>
          <a:p>
            <a:r>
              <a:rPr lang="ko-KR" altLang="en-US" sz="3200" dirty="0"/>
              <a:t>생성자를 호출할 수 없어</a:t>
            </a:r>
            <a:r>
              <a:rPr lang="en-US" altLang="ko-KR" sz="3200" dirty="0"/>
              <a:t>. </a:t>
            </a:r>
          </a:p>
          <a:p>
            <a:r>
              <a:rPr lang="ko-KR" altLang="en-US" sz="3200" dirty="0"/>
              <a:t>인스턴스 생성 없이 호출 가능</a:t>
            </a:r>
            <a:endParaRPr lang="en-US" altLang="ko-KR" sz="32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4A08923-186C-EB43-6651-516ACC65BE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961" y="4674886"/>
            <a:ext cx="11240078" cy="153042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526392E-8906-4D7F-7DDE-4CC07F551AAB}"/>
              </a:ext>
            </a:extLst>
          </p:cNvPr>
          <p:cNvSpPr txBox="1"/>
          <p:nvPr/>
        </p:nvSpPr>
        <p:spPr>
          <a:xfrm>
            <a:off x="475961" y="320794"/>
            <a:ext cx="1956433" cy="3693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800" b="1" dirty="0" err="1"/>
              <a:t>InetAddress</a:t>
            </a:r>
            <a:r>
              <a:rPr lang="ko-KR" altLang="en-US" sz="1800" b="1" dirty="0"/>
              <a:t>객체</a:t>
            </a:r>
          </a:p>
        </p:txBody>
      </p:sp>
    </p:spTree>
    <p:extLst>
      <p:ext uri="{BB962C8B-B14F-4D97-AF65-F5344CB8AC3E}">
        <p14:creationId xmlns:p14="http://schemas.microsoft.com/office/powerpoint/2010/main" val="30330998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D206B9E-351E-7126-7105-52084ED59FAE}"/>
              </a:ext>
            </a:extLst>
          </p:cNvPr>
          <p:cNvSpPr txBox="1"/>
          <p:nvPr/>
        </p:nvSpPr>
        <p:spPr>
          <a:xfrm>
            <a:off x="4483933" y="3136613"/>
            <a:ext cx="3224152" cy="58477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/>
              <a:t>Instruction Set?</a:t>
            </a:r>
            <a:endParaRPr lang="ko-KR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4132792850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FEB8000-F1C5-4E1E-5968-A80731C2D5B6}"/>
              </a:ext>
            </a:extLst>
          </p:cNvPr>
          <p:cNvSpPr txBox="1"/>
          <p:nvPr/>
        </p:nvSpPr>
        <p:spPr>
          <a:xfrm>
            <a:off x="831803" y="1194318"/>
            <a:ext cx="10030310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rgbClr val="FF0000"/>
                </a:solidFill>
              </a:rPr>
              <a:t>인스턴스 생성 </a:t>
            </a:r>
            <a:r>
              <a:rPr lang="en-US" altLang="ko-KR" sz="3200" b="1" dirty="0">
                <a:solidFill>
                  <a:srgbClr val="FF0000"/>
                </a:solidFill>
              </a:rPr>
              <a:t>= </a:t>
            </a:r>
            <a:r>
              <a:rPr lang="ko-KR" altLang="en-US" sz="3200" b="1" dirty="0">
                <a:solidFill>
                  <a:srgbClr val="FF0000"/>
                </a:solidFill>
              </a:rPr>
              <a:t>메모리에 공간 할당</a:t>
            </a:r>
            <a:endParaRPr lang="en-US" altLang="ko-KR" sz="3200" b="1" dirty="0">
              <a:solidFill>
                <a:srgbClr val="FF0000"/>
              </a:solidFill>
            </a:endParaRPr>
          </a:p>
          <a:p>
            <a:endParaRPr lang="en-US" altLang="ko-KR" sz="3200" b="1" dirty="0">
              <a:solidFill>
                <a:srgbClr val="FF0000"/>
              </a:solidFill>
            </a:endParaRPr>
          </a:p>
          <a:p>
            <a:r>
              <a:rPr lang="ko-KR" altLang="en-US" sz="3200" b="1" dirty="0">
                <a:solidFill>
                  <a:srgbClr val="FF0000"/>
                </a:solidFill>
              </a:rPr>
              <a:t>그런데 저 객체는 이미 </a:t>
            </a:r>
            <a:r>
              <a:rPr lang="en-US" altLang="ko-KR" sz="3200" b="1" dirty="0">
                <a:solidFill>
                  <a:srgbClr val="FF0000"/>
                </a:solidFill>
              </a:rPr>
              <a:t>static</a:t>
            </a:r>
            <a:r>
              <a:rPr lang="ko-KR" altLang="en-US" sz="3200" b="1" dirty="0">
                <a:solidFill>
                  <a:srgbClr val="FF0000"/>
                </a:solidFill>
              </a:rPr>
              <a:t>으로 메모리 공간이 할당</a:t>
            </a:r>
            <a:endParaRPr lang="en-US" altLang="ko-KR" sz="3200" b="1" dirty="0">
              <a:solidFill>
                <a:srgbClr val="FF0000"/>
              </a:solidFill>
            </a:endParaRPr>
          </a:p>
          <a:p>
            <a:r>
              <a:rPr lang="ko-KR" altLang="en-US" sz="3200" b="1" dirty="0">
                <a:solidFill>
                  <a:srgbClr val="FF0000"/>
                </a:solidFill>
              </a:rPr>
              <a:t>돼있음</a:t>
            </a:r>
            <a:r>
              <a:rPr lang="en-US" altLang="ko-KR" sz="3200" b="1" dirty="0">
                <a:solidFill>
                  <a:srgbClr val="FF0000"/>
                </a:solidFill>
              </a:rPr>
              <a:t>. </a:t>
            </a:r>
          </a:p>
          <a:p>
            <a:endParaRPr lang="en-US" altLang="ko-KR" sz="3200" b="1" dirty="0">
              <a:solidFill>
                <a:srgbClr val="FF0000"/>
              </a:solidFill>
            </a:endParaRPr>
          </a:p>
          <a:p>
            <a:r>
              <a:rPr lang="ko-KR" altLang="en-US" sz="3200" b="1" dirty="0">
                <a:solidFill>
                  <a:srgbClr val="FF0000"/>
                </a:solidFill>
              </a:rPr>
              <a:t>그래서 객체에 직접 접근해서 메소드 사용 가능 </a:t>
            </a:r>
            <a:endParaRPr lang="en-US" altLang="ko-KR" sz="32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4A08923-186C-EB43-6651-516ACC65BE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961" y="4674886"/>
            <a:ext cx="11240078" cy="153042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526392E-8906-4D7F-7DDE-4CC07F551AAB}"/>
              </a:ext>
            </a:extLst>
          </p:cNvPr>
          <p:cNvSpPr txBox="1"/>
          <p:nvPr/>
        </p:nvSpPr>
        <p:spPr>
          <a:xfrm>
            <a:off x="475961" y="320794"/>
            <a:ext cx="1956433" cy="3693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800" b="1" dirty="0" err="1"/>
              <a:t>InetAddress</a:t>
            </a:r>
            <a:r>
              <a:rPr lang="ko-KR" altLang="en-US" sz="1800" b="1" dirty="0"/>
              <a:t>객체</a:t>
            </a:r>
          </a:p>
        </p:txBody>
      </p:sp>
    </p:spTree>
    <p:extLst>
      <p:ext uri="{BB962C8B-B14F-4D97-AF65-F5344CB8AC3E}">
        <p14:creationId xmlns:p14="http://schemas.microsoft.com/office/powerpoint/2010/main" val="3135851653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FEB8000-F1C5-4E1E-5968-A80731C2D5B6}"/>
              </a:ext>
            </a:extLst>
          </p:cNvPr>
          <p:cNvSpPr txBox="1"/>
          <p:nvPr/>
        </p:nvSpPr>
        <p:spPr>
          <a:xfrm>
            <a:off x="831803" y="1194318"/>
            <a:ext cx="6580648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rgbClr val="FF0000"/>
                </a:solidFill>
              </a:rPr>
              <a:t>확인하는 방법 </a:t>
            </a:r>
            <a:endParaRPr lang="en-US" altLang="ko-KR" sz="3200" b="1" dirty="0">
              <a:solidFill>
                <a:srgbClr val="FF0000"/>
              </a:solidFill>
            </a:endParaRPr>
          </a:p>
          <a:p>
            <a:r>
              <a:rPr lang="ko-KR" altLang="en-US" sz="3200" b="1" dirty="0">
                <a:solidFill>
                  <a:srgbClr val="FF0000"/>
                </a:solidFill>
              </a:rPr>
              <a:t>객체 </a:t>
            </a:r>
            <a:r>
              <a:rPr lang="en-US" altLang="ko-KR" sz="3200" b="1" dirty="0">
                <a:solidFill>
                  <a:srgbClr val="FF0000"/>
                </a:solidFill>
              </a:rPr>
              <a:t>ctrl </a:t>
            </a:r>
            <a:r>
              <a:rPr lang="ko-KR" altLang="en-US" sz="3200" b="1" dirty="0">
                <a:solidFill>
                  <a:srgbClr val="FF0000"/>
                </a:solidFill>
              </a:rPr>
              <a:t>누르고 클릭해서 </a:t>
            </a:r>
            <a:endParaRPr lang="en-US" altLang="ko-KR" sz="3200" b="1" dirty="0">
              <a:solidFill>
                <a:srgbClr val="FF0000"/>
              </a:solidFill>
            </a:endParaRPr>
          </a:p>
          <a:p>
            <a:r>
              <a:rPr lang="ko-KR" altLang="en-US" sz="3200" b="1" dirty="0">
                <a:solidFill>
                  <a:srgbClr val="FF0000"/>
                </a:solidFill>
              </a:rPr>
              <a:t>객체 구현부로 이동 </a:t>
            </a:r>
            <a:endParaRPr lang="en-US" altLang="ko-KR" sz="3200" b="1" dirty="0">
              <a:solidFill>
                <a:srgbClr val="FF0000"/>
              </a:solidFill>
            </a:endParaRPr>
          </a:p>
          <a:p>
            <a:r>
              <a:rPr lang="ko-KR" altLang="en-US" sz="3200" b="1" dirty="0">
                <a:solidFill>
                  <a:srgbClr val="FF0000"/>
                </a:solidFill>
              </a:rPr>
              <a:t>그러면 </a:t>
            </a:r>
            <a:r>
              <a:rPr lang="en-US" altLang="ko-KR" sz="3200" b="1" dirty="0">
                <a:solidFill>
                  <a:srgbClr val="FF0000"/>
                </a:solidFill>
              </a:rPr>
              <a:t>static</a:t>
            </a:r>
            <a:r>
              <a:rPr lang="ko-KR" altLang="en-US" sz="3200" b="1" dirty="0">
                <a:solidFill>
                  <a:srgbClr val="FF0000"/>
                </a:solidFill>
              </a:rPr>
              <a:t>으로 선언 </a:t>
            </a:r>
            <a:r>
              <a:rPr lang="ko-KR" altLang="en-US" sz="3200" b="1" dirty="0" err="1">
                <a:solidFill>
                  <a:srgbClr val="FF0000"/>
                </a:solidFill>
              </a:rPr>
              <a:t>돼있을거임</a:t>
            </a:r>
            <a:endParaRPr lang="en-US" altLang="ko-KR" sz="3200" b="1" dirty="0">
              <a:solidFill>
                <a:srgbClr val="FF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26392E-8906-4D7F-7DDE-4CC07F551AAB}"/>
              </a:ext>
            </a:extLst>
          </p:cNvPr>
          <p:cNvSpPr txBox="1"/>
          <p:nvPr/>
        </p:nvSpPr>
        <p:spPr>
          <a:xfrm>
            <a:off x="475961" y="320794"/>
            <a:ext cx="1956433" cy="3693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800" b="1" dirty="0" err="1"/>
              <a:t>InetAddress</a:t>
            </a:r>
            <a:r>
              <a:rPr lang="ko-KR" altLang="en-US" sz="1800" b="1" dirty="0"/>
              <a:t>객체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799AD99-5E53-9270-7007-D627623498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803" y="4185954"/>
            <a:ext cx="9558810" cy="701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3579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E5F587C-EE13-01F3-05E8-3EDD5F9714E9}"/>
              </a:ext>
            </a:extLst>
          </p:cNvPr>
          <p:cNvSpPr txBox="1"/>
          <p:nvPr/>
        </p:nvSpPr>
        <p:spPr>
          <a:xfrm>
            <a:off x="433191" y="351963"/>
            <a:ext cx="1895775" cy="3693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800" b="1" dirty="0"/>
              <a:t>Instruction Set?</a:t>
            </a:r>
            <a:endParaRPr lang="ko-KR" altLang="en-US" sz="18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1FF142-D141-4327-EABB-FF3F137DF0E6}"/>
              </a:ext>
            </a:extLst>
          </p:cNvPr>
          <p:cNvSpPr txBox="1"/>
          <p:nvPr/>
        </p:nvSpPr>
        <p:spPr>
          <a:xfrm>
            <a:off x="463574" y="2202111"/>
            <a:ext cx="566178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Instruction = </a:t>
            </a:r>
            <a:r>
              <a:rPr lang="ko-KR" altLang="en-US" sz="2800" dirty="0"/>
              <a:t>명령어 </a:t>
            </a:r>
            <a:endParaRPr lang="en-US" altLang="ko-KR" sz="2800" dirty="0"/>
          </a:p>
          <a:p>
            <a:r>
              <a:rPr lang="en-US" altLang="ko-KR" sz="2800" dirty="0"/>
              <a:t>Set = </a:t>
            </a:r>
            <a:r>
              <a:rPr lang="ko-KR" altLang="en-US" sz="2800" dirty="0"/>
              <a:t>집합 </a:t>
            </a:r>
            <a:endParaRPr lang="en-US" altLang="ko-KR" sz="2800" dirty="0"/>
          </a:p>
          <a:p>
            <a:endParaRPr lang="en-US" altLang="ko-KR" sz="2800" dirty="0"/>
          </a:p>
          <a:p>
            <a:r>
              <a:rPr lang="ko-KR" altLang="en-US" sz="2800" dirty="0"/>
              <a:t>즉</a:t>
            </a:r>
            <a:r>
              <a:rPr lang="en-US" altLang="ko-KR" sz="2800" dirty="0"/>
              <a:t>, </a:t>
            </a:r>
            <a:r>
              <a:rPr lang="en-US" altLang="ko-KR" sz="2800" b="1" dirty="0">
                <a:solidFill>
                  <a:srgbClr val="FF0000"/>
                </a:solidFill>
              </a:rPr>
              <a:t>instruction set</a:t>
            </a:r>
            <a:r>
              <a:rPr lang="ko-KR" altLang="en-US" sz="2800" b="1" dirty="0">
                <a:solidFill>
                  <a:srgbClr val="FF0000"/>
                </a:solidFill>
              </a:rPr>
              <a:t>은 명령어 집합을 의미</a:t>
            </a:r>
            <a:r>
              <a:rPr lang="ko-KR" altLang="en-US" sz="2800" dirty="0"/>
              <a:t>해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0C99EAE-3E47-5459-C52B-849CF3A8A1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2695" y="2441196"/>
            <a:ext cx="3949120" cy="2319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826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E5F587C-EE13-01F3-05E8-3EDD5F9714E9}"/>
              </a:ext>
            </a:extLst>
          </p:cNvPr>
          <p:cNvSpPr txBox="1"/>
          <p:nvPr/>
        </p:nvSpPr>
        <p:spPr>
          <a:xfrm>
            <a:off x="433191" y="351963"/>
            <a:ext cx="1895775" cy="3693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800" b="1" dirty="0"/>
              <a:t>Instruction Set?</a:t>
            </a:r>
            <a:endParaRPr lang="ko-KR" altLang="en-US" sz="18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1FF142-D141-4327-EABB-FF3F137DF0E6}"/>
              </a:ext>
            </a:extLst>
          </p:cNvPr>
          <p:cNvSpPr txBox="1"/>
          <p:nvPr/>
        </p:nvSpPr>
        <p:spPr>
          <a:xfrm>
            <a:off x="434211" y="1279322"/>
            <a:ext cx="624761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예를 들어</a:t>
            </a:r>
            <a:r>
              <a:rPr lang="en-US" altLang="ko-KR" sz="2800" dirty="0"/>
              <a:t>, </a:t>
            </a:r>
            <a:r>
              <a:rPr lang="ko-KR" altLang="en-US" sz="2800" b="1" dirty="0">
                <a:solidFill>
                  <a:srgbClr val="FF0000"/>
                </a:solidFill>
              </a:rPr>
              <a:t>프로그래밍 언어인 </a:t>
            </a:r>
            <a:r>
              <a:rPr lang="en-US" altLang="ko-KR" sz="2800" b="1" dirty="0">
                <a:solidFill>
                  <a:srgbClr val="FF0000"/>
                </a:solidFill>
              </a:rPr>
              <a:t>Java</a:t>
            </a:r>
            <a:r>
              <a:rPr lang="ko-KR" altLang="en-US" sz="2800" b="1" dirty="0">
                <a:solidFill>
                  <a:srgbClr val="FF0000"/>
                </a:solidFill>
              </a:rPr>
              <a:t>는 </a:t>
            </a:r>
            <a:r>
              <a:rPr lang="en-US" altLang="ko-KR" sz="2800" b="1" dirty="0">
                <a:solidFill>
                  <a:srgbClr val="FF0000"/>
                </a:solidFill>
              </a:rPr>
              <a:t>java instruction set</a:t>
            </a:r>
            <a:r>
              <a:rPr lang="ko-KR" altLang="en-US" sz="2800" b="1" dirty="0">
                <a:solidFill>
                  <a:srgbClr val="FF0000"/>
                </a:solidFill>
              </a:rPr>
              <a:t>인거지</a:t>
            </a:r>
            <a:r>
              <a:rPr lang="en-US" altLang="ko-KR" sz="2800" b="1" dirty="0">
                <a:solidFill>
                  <a:srgbClr val="FF0000"/>
                </a:solidFill>
              </a:rPr>
              <a:t>! </a:t>
            </a:r>
          </a:p>
          <a:p>
            <a:endParaRPr lang="en-US" altLang="ko-KR" sz="2800" dirty="0"/>
          </a:p>
          <a:p>
            <a:r>
              <a:rPr lang="en-US" altLang="ko-KR" sz="2800" b="1" dirty="0">
                <a:solidFill>
                  <a:srgbClr val="FF0000"/>
                </a:solidFill>
              </a:rPr>
              <a:t>Java</a:t>
            </a:r>
            <a:r>
              <a:rPr lang="ko-KR" altLang="en-US" sz="2800" b="1" dirty="0">
                <a:solidFill>
                  <a:srgbClr val="FF0000"/>
                </a:solidFill>
              </a:rPr>
              <a:t>가 이해할 수 있는 명령어 집합을 의미 </a:t>
            </a:r>
            <a:r>
              <a:rPr lang="ko-KR" altLang="en-US" sz="2800" dirty="0"/>
              <a:t>하는 거야 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EB5FFE0D-6BA6-6900-5328-3D94E2B6BCB1}"/>
              </a:ext>
            </a:extLst>
          </p:cNvPr>
          <p:cNvGrpSpPr/>
          <p:nvPr/>
        </p:nvGrpSpPr>
        <p:grpSpPr>
          <a:xfrm>
            <a:off x="755162" y="4031238"/>
            <a:ext cx="3147607" cy="2025285"/>
            <a:chOff x="887666" y="4245157"/>
            <a:chExt cx="3147607" cy="2025285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89BA2F3B-3FD1-D88F-2787-5E0E97E3C6B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91861" y="4245157"/>
              <a:ext cx="3143412" cy="1974951"/>
            </a:xfrm>
            <a:prstGeom prst="rect">
              <a:avLst/>
            </a:prstGeom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EE8C19E-8106-AD24-9B44-EFFF5309F1F4}"/>
                </a:ext>
              </a:extLst>
            </p:cNvPr>
            <p:cNvSpPr/>
            <p:nvPr/>
          </p:nvSpPr>
          <p:spPr>
            <a:xfrm>
              <a:off x="2058798" y="4320330"/>
              <a:ext cx="809538" cy="30619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ysClr val="windowText" lastClr="000000"/>
                  </a:solidFill>
                </a:rPr>
                <a:t>java</a:t>
              </a:r>
              <a:endParaRPr lang="ko-KR" altLang="en-US" dirty="0">
                <a:solidFill>
                  <a:sysClr val="windowText" lastClr="000000"/>
                </a:solidFill>
              </a:endParaRPr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A0DFA61F-6223-D03A-CA81-C376E067B07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87666" y="4295491"/>
              <a:ext cx="3143412" cy="1974951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BFBB467-77B7-2CF8-F184-99AA7885D52E}"/>
                </a:ext>
              </a:extLst>
            </p:cNvPr>
            <p:cNvSpPr/>
            <p:nvPr/>
          </p:nvSpPr>
          <p:spPr>
            <a:xfrm>
              <a:off x="2054603" y="4370664"/>
              <a:ext cx="809538" cy="30619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ysClr val="windowText" lastClr="000000"/>
                  </a:solidFill>
                </a:rPr>
                <a:t>java</a:t>
              </a:r>
              <a:endParaRPr lang="ko-KR" altLang="en-US" b="1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7E6579EB-43F2-CB16-8638-73CE5D0F4C47}"/>
                </a:ext>
              </a:extLst>
            </p:cNvPr>
            <p:cNvSpPr/>
            <p:nvPr/>
          </p:nvSpPr>
          <p:spPr>
            <a:xfrm>
              <a:off x="1875987" y="5282966"/>
              <a:ext cx="1166770" cy="30619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solidFill>
                    <a:sysClr val="windowText" lastClr="000000"/>
                  </a:solidFill>
                </a:rPr>
                <a:t>명령어 집합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865292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E5F587C-EE13-01F3-05E8-3EDD5F9714E9}"/>
              </a:ext>
            </a:extLst>
          </p:cNvPr>
          <p:cNvSpPr txBox="1"/>
          <p:nvPr/>
        </p:nvSpPr>
        <p:spPr>
          <a:xfrm>
            <a:off x="433191" y="351963"/>
            <a:ext cx="1895775" cy="3693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800" b="1" dirty="0"/>
              <a:t>Instruction Set?</a:t>
            </a:r>
            <a:endParaRPr lang="ko-KR" altLang="en-US" sz="18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1FF142-D141-4327-EABB-FF3F137DF0E6}"/>
              </a:ext>
            </a:extLst>
          </p:cNvPr>
          <p:cNvSpPr txBox="1"/>
          <p:nvPr/>
        </p:nvSpPr>
        <p:spPr>
          <a:xfrm>
            <a:off x="433190" y="1010880"/>
            <a:ext cx="989785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이와 마찬가지로 </a:t>
            </a:r>
            <a:endParaRPr lang="en-US" altLang="ko-KR" sz="2800" dirty="0"/>
          </a:p>
          <a:p>
            <a:r>
              <a:rPr lang="en-US" altLang="ko-KR" sz="2800" dirty="0"/>
              <a:t>C++/C/Python </a:t>
            </a:r>
            <a:r>
              <a:rPr lang="ko-KR" altLang="en-US" sz="2800" dirty="0"/>
              <a:t>등등도 </a:t>
            </a:r>
            <a:endParaRPr lang="en-US" altLang="ko-KR" sz="2800" dirty="0"/>
          </a:p>
          <a:p>
            <a:r>
              <a:rPr lang="ko-KR" altLang="en-US" sz="2800" dirty="0"/>
              <a:t>프로그래밍 언어 이름 </a:t>
            </a:r>
            <a:r>
              <a:rPr lang="en-US" altLang="ko-KR" sz="2800" dirty="0"/>
              <a:t>+ instruction Set</a:t>
            </a:r>
            <a:r>
              <a:rPr lang="ko-KR" altLang="en-US" sz="2800" dirty="0"/>
              <a:t>이 </a:t>
            </a:r>
            <a:r>
              <a:rPr lang="ko-KR" altLang="en-US" sz="2800" dirty="0" err="1"/>
              <a:t>되는거지</a:t>
            </a:r>
            <a:endParaRPr lang="en-US" altLang="ko-KR" sz="2800" dirty="0"/>
          </a:p>
          <a:p>
            <a:endParaRPr lang="en-US" altLang="ko-KR" sz="2800" dirty="0"/>
          </a:p>
          <a:p>
            <a:r>
              <a:rPr lang="en-US" altLang="ko-KR" sz="2800" b="1" dirty="0">
                <a:solidFill>
                  <a:srgbClr val="FF0000"/>
                </a:solidFill>
              </a:rPr>
              <a:t>Java Instruction Set/C++ Instruction Set..</a:t>
            </a:r>
            <a:r>
              <a:rPr lang="ko-KR" altLang="en-US" sz="2800" b="1" dirty="0">
                <a:solidFill>
                  <a:srgbClr val="FF0000"/>
                </a:solidFill>
              </a:rPr>
              <a:t> 처럼 </a:t>
            </a:r>
            <a:r>
              <a:rPr lang="ko-KR" altLang="en-US" sz="2800" dirty="0">
                <a:solidFill>
                  <a:sysClr val="windowText" lastClr="000000"/>
                </a:solidFill>
              </a:rPr>
              <a:t>말이야</a:t>
            </a:r>
            <a:endParaRPr lang="en-US" altLang="ko-KR" sz="2800" dirty="0">
              <a:solidFill>
                <a:sysClr val="windowText" lastClr="000000"/>
              </a:solidFill>
            </a:endParaRPr>
          </a:p>
          <a:p>
            <a:r>
              <a:rPr lang="ko-KR" altLang="en-US" sz="2800" dirty="0">
                <a:solidFill>
                  <a:sysClr val="windowText" lastClr="000000"/>
                </a:solidFill>
              </a:rPr>
              <a:t>번역 </a:t>
            </a:r>
            <a:r>
              <a:rPr lang="en-US" altLang="ko-KR" sz="2800" dirty="0">
                <a:solidFill>
                  <a:sysClr val="windowText" lastClr="000000"/>
                </a:solidFill>
              </a:rPr>
              <a:t>:</a:t>
            </a:r>
            <a:r>
              <a:rPr lang="ko-KR" altLang="en-US" sz="2800" dirty="0">
                <a:solidFill>
                  <a:sysClr val="windowText" lastClr="000000"/>
                </a:solidFill>
              </a:rPr>
              <a:t> </a:t>
            </a:r>
            <a:r>
              <a:rPr lang="en-US" altLang="ko-KR" sz="2800" dirty="0">
                <a:solidFill>
                  <a:sysClr val="windowText" lastClr="000000"/>
                </a:solidFill>
              </a:rPr>
              <a:t>java</a:t>
            </a:r>
            <a:r>
              <a:rPr lang="ko-KR" altLang="en-US" sz="2800" dirty="0">
                <a:solidFill>
                  <a:sysClr val="windowText" lastClr="000000"/>
                </a:solidFill>
              </a:rPr>
              <a:t> 명령어 집합 </a:t>
            </a:r>
            <a:r>
              <a:rPr lang="en-US" altLang="ko-KR" sz="2800" dirty="0">
                <a:solidFill>
                  <a:sysClr val="windowText" lastClr="000000"/>
                </a:solidFill>
              </a:rPr>
              <a:t>/ C++</a:t>
            </a:r>
            <a:r>
              <a:rPr lang="ko-KR" altLang="en-US" sz="2800" dirty="0">
                <a:solidFill>
                  <a:sysClr val="windowText" lastClr="000000"/>
                </a:solidFill>
              </a:rPr>
              <a:t> 명령어 집합 </a:t>
            </a:r>
            <a:r>
              <a:rPr lang="en-US" altLang="ko-KR" sz="2800" dirty="0">
                <a:solidFill>
                  <a:sysClr val="windowText" lastClr="000000"/>
                </a:solidFill>
              </a:rPr>
              <a:t>… </a:t>
            </a:r>
            <a:r>
              <a:rPr lang="ko-KR" altLang="en-US" sz="2800" dirty="0">
                <a:solidFill>
                  <a:sysClr val="windowText" lastClr="000000"/>
                </a:solidFill>
              </a:rPr>
              <a:t> 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54B6CAE2-C142-8856-F81A-4C515F9AFBE8}"/>
              </a:ext>
            </a:extLst>
          </p:cNvPr>
          <p:cNvGrpSpPr/>
          <p:nvPr/>
        </p:nvGrpSpPr>
        <p:grpSpPr>
          <a:xfrm>
            <a:off x="374468" y="3895245"/>
            <a:ext cx="10823533" cy="2370218"/>
            <a:chOff x="433191" y="3018596"/>
            <a:chExt cx="10823533" cy="2370218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EB5FFE0D-6BA6-6900-5328-3D94E2B6BCB1}"/>
                </a:ext>
              </a:extLst>
            </p:cNvPr>
            <p:cNvGrpSpPr/>
            <p:nvPr/>
          </p:nvGrpSpPr>
          <p:grpSpPr>
            <a:xfrm>
              <a:off x="433191" y="3018596"/>
              <a:ext cx="10246133" cy="2370218"/>
              <a:chOff x="887666" y="4245157"/>
              <a:chExt cx="10246133" cy="2370218"/>
            </a:xfrm>
          </p:grpSpPr>
          <p:pic>
            <p:nvPicPr>
              <p:cNvPr id="4" name="그림 3">
                <a:extLst>
                  <a:ext uri="{FF2B5EF4-FFF2-40B4-BE49-F238E27FC236}">
                    <a16:creationId xmlns:a16="http://schemas.microsoft.com/office/drawing/2014/main" id="{89BA2F3B-3FD1-D88F-2787-5E0E97E3C6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91861" y="4245157"/>
                <a:ext cx="3143412" cy="1974951"/>
              </a:xfrm>
              <a:prstGeom prst="rect">
                <a:avLst/>
              </a:prstGeom>
            </p:spPr>
          </p:pic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6EE8C19E-8106-AD24-9B44-EFFF5309F1F4}"/>
                  </a:ext>
                </a:extLst>
              </p:cNvPr>
              <p:cNvSpPr/>
              <p:nvPr/>
            </p:nvSpPr>
            <p:spPr>
              <a:xfrm>
                <a:off x="2058798" y="4320330"/>
                <a:ext cx="809538" cy="306198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ysClr val="windowText" lastClr="000000"/>
                    </a:solidFill>
                  </a:rPr>
                  <a:t>java</a:t>
                </a:r>
                <a:endParaRPr lang="ko-KR" altLang="en-US" dirty="0">
                  <a:solidFill>
                    <a:sysClr val="windowText" lastClr="000000"/>
                  </a:solidFill>
                </a:endParaRPr>
              </a:p>
            </p:txBody>
          </p:sp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id="{A0DFA61F-6223-D03A-CA81-C376E067B0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87666" y="4295491"/>
                <a:ext cx="3143412" cy="1974951"/>
              </a:xfrm>
              <a:prstGeom prst="rect">
                <a:avLst/>
              </a:prstGeom>
            </p:spPr>
          </p:pic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9BFBB467-77B7-2CF8-F184-99AA7885D52E}"/>
                  </a:ext>
                </a:extLst>
              </p:cNvPr>
              <p:cNvSpPr/>
              <p:nvPr/>
            </p:nvSpPr>
            <p:spPr>
              <a:xfrm>
                <a:off x="2054603" y="4370664"/>
                <a:ext cx="809538" cy="306198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 dirty="0">
                    <a:solidFill>
                      <a:sysClr val="windowText" lastClr="000000"/>
                    </a:solidFill>
                  </a:rPr>
                  <a:t>java</a:t>
                </a:r>
                <a:endParaRPr lang="ko-KR" altLang="en-US" b="1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7E6579EB-43F2-CB16-8638-73CE5D0F4C47}"/>
                  </a:ext>
                </a:extLst>
              </p:cNvPr>
              <p:cNvSpPr/>
              <p:nvPr/>
            </p:nvSpPr>
            <p:spPr>
              <a:xfrm>
                <a:off x="1875987" y="5282966"/>
                <a:ext cx="1166770" cy="306198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b="1" dirty="0">
                    <a:solidFill>
                      <a:sysClr val="windowText" lastClr="000000"/>
                    </a:solidFill>
                  </a:rPr>
                  <a:t>명령어 집합</a:t>
                </a:r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B42C6B8E-C41D-B331-2195-C7E5597FAB13}"/>
                  </a:ext>
                </a:extLst>
              </p:cNvPr>
              <p:cNvSpPr/>
              <p:nvPr/>
            </p:nvSpPr>
            <p:spPr>
              <a:xfrm>
                <a:off x="1460871" y="6296594"/>
                <a:ext cx="1997002" cy="306198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b="1" dirty="0">
                    <a:solidFill>
                      <a:sysClr val="windowText" lastClr="000000"/>
                    </a:solidFill>
                  </a:rPr>
                  <a:t>Java Instruction Set</a:t>
                </a:r>
                <a:endParaRPr lang="ko-KR" altLang="en-US" sz="1400" b="1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18CF9DA8-20A0-04B0-5A8D-27613C1A5916}"/>
                  </a:ext>
                </a:extLst>
              </p:cNvPr>
              <p:cNvSpPr/>
              <p:nvPr/>
            </p:nvSpPr>
            <p:spPr>
              <a:xfrm>
                <a:off x="5139443" y="6296594"/>
                <a:ext cx="1997002" cy="306198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b="1" dirty="0">
                    <a:solidFill>
                      <a:sysClr val="windowText" lastClr="000000"/>
                    </a:solidFill>
                  </a:rPr>
                  <a:t>C++ Instruction Set</a:t>
                </a:r>
                <a:endParaRPr lang="ko-KR" altLang="en-US" sz="1400" b="1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70EC4152-0CEC-71F2-9F71-D99F09AA48C7}"/>
                  </a:ext>
                </a:extLst>
              </p:cNvPr>
              <p:cNvSpPr/>
              <p:nvPr/>
            </p:nvSpPr>
            <p:spPr>
              <a:xfrm>
                <a:off x="9136797" y="6309177"/>
                <a:ext cx="1997002" cy="306198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b="1" dirty="0">
                    <a:solidFill>
                      <a:sysClr val="windowText" lastClr="000000"/>
                    </a:solidFill>
                  </a:rPr>
                  <a:t>C Instruction Set</a:t>
                </a:r>
                <a:endParaRPr lang="ko-KR" altLang="en-US" sz="1400" b="1" dirty="0">
                  <a:solidFill>
                    <a:sysClr val="windowText" lastClr="000000"/>
                  </a:solidFill>
                </a:endParaRPr>
              </a:p>
            </p:txBody>
          </p:sp>
        </p:grp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49E43BB8-74FA-0700-51E2-05A74E8DA188}"/>
                </a:ext>
              </a:extLst>
            </p:cNvPr>
            <p:cNvGrpSpPr/>
            <p:nvPr/>
          </p:nvGrpSpPr>
          <p:grpSpPr>
            <a:xfrm>
              <a:off x="4111763" y="3018596"/>
              <a:ext cx="3147607" cy="2025285"/>
              <a:chOff x="887666" y="4245157"/>
              <a:chExt cx="3147607" cy="2025285"/>
            </a:xfrm>
          </p:grpSpPr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FEE1E29F-EFBA-D30D-6661-38F03F3EFA6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91861" y="4245157"/>
                <a:ext cx="3143412" cy="1974951"/>
              </a:xfrm>
              <a:prstGeom prst="rect">
                <a:avLst/>
              </a:prstGeom>
            </p:spPr>
          </p:pic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C9E19A46-BEE0-695F-D516-29CCBFE8D8BC}"/>
                  </a:ext>
                </a:extLst>
              </p:cNvPr>
              <p:cNvSpPr/>
              <p:nvPr/>
            </p:nvSpPr>
            <p:spPr>
              <a:xfrm>
                <a:off x="2058798" y="4320330"/>
                <a:ext cx="809538" cy="306198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ysClr val="windowText" lastClr="000000"/>
                    </a:solidFill>
                  </a:rPr>
                  <a:t>java</a:t>
                </a:r>
                <a:endParaRPr lang="ko-KR" altLang="en-US" dirty="0">
                  <a:solidFill>
                    <a:sysClr val="windowText" lastClr="000000"/>
                  </a:solidFill>
                </a:endParaRPr>
              </a:p>
            </p:txBody>
          </p:sp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id="{94E83108-C46F-608D-F3B9-1E3C81D6B2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87666" y="4295491"/>
                <a:ext cx="3143412" cy="1974951"/>
              </a:xfrm>
              <a:prstGeom prst="rect">
                <a:avLst/>
              </a:prstGeom>
            </p:spPr>
          </p:pic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ADDCA084-58EE-5090-8DAF-90FA67D96DA3}"/>
                  </a:ext>
                </a:extLst>
              </p:cNvPr>
              <p:cNvSpPr/>
              <p:nvPr/>
            </p:nvSpPr>
            <p:spPr>
              <a:xfrm>
                <a:off x="2054603" y="4370664"/>
                <a:ext cx="809538" cy="306198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 dirty="0">
                    <a:solidFill>
                      <a:sysClr val="windowText" lastClr="000000"/>
                    </a:solidFill>
                  </a:rPr>
                  <a:t>C++</a:t>
                </a:r>
                <a:endParaRPr lang="ko-KR" altLang="en-US" b="1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613007F1-EA7E-27C0-3E83-5D11E47410B7}"/>
                  </a:ext>
                </a:extLst>
              </p:cNvPr>
              <p:cNvSpPr/>
              <p:nvPr/>
            </p:nvSpPr>
            <p:spPr>
              <a:xfrm>
                <a:off x="1875987" y="5282966"/>
                <a:ext cx="1166770" cy="306198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b="1" dirty="0">
                    <a:solidFill>
                      <a:sysClr val="windowText" lastClr="000000"/>
                    </a:solidFill>
                  </a:rPr>
                  <a:t>명령어 집합</a:t>
                </a:r>
              </a:p>
            </p:txBody>
          </p:sp>
        </p:grp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35EDC969-ACE3-08F1-CC5B-845B2143604F}"/>
                </a:ext>
              </a:extLst>
            </p:cNvPr>
            <p:cNvGrpSpPr/>
            <p:nvPr/>
          </p:nvGrpSpPr>
          <p:grpSpPr>
            <a:xfrm>
              <a:off x="8109117" y="3018596"/>
              <a:ext cx="3147607" cy="2025285"/>
              <a:chOff x="887666" y="4245157"/>
              <a:chExt cx="3147607" cy="2025285"/>
            </a:xfrm>
          </p:grpSpPr>
          <p:pic>
            <p:nvPicPr>
              <p:cNvPr id="17" name="그림 16">
                <a:extLst>
                  <a:ext uri="{FF2B5EF4-FFF2-40B4-BE49-F238E27FC236}">
                    <a16:creationId xmlns:a16="http://schemas.microsoft.com/office/drawing/2014/main" id="{CDB3B1AD-2F80-AC95-F329-C100248838D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91861" y="4245157"/>
                <a:ext cx="3143412" cy="1974951"/>
              </a:xfrm>
              <a:prstGeom prst="rect">
                <a:avLst/>
              </a:prstGeom>
            </p:spPr>
          </p:pic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4E8508EF-F492-5845-EAAF-303552AED6E3}"/>
                  </a:ext>
                </a:extLst>
              </p:cNvPr>
              <p:cNvSpPr/>
              <p:nvPr/>
            </p:nvSpPr>
            <p:spPr>
              <a:xfrm>
                <a:off x="2058798" y="4320330"/>
                <a:ext cx="809538" cy="306198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ysClr val="windowText" lastClr="000000"/>
                    </a:solidFill>
                  </a:rPr>
                  <a:t>java</a:t>
                </a:r>
                <a:endParaRPr lang="ko-KR" altLang="en-US" dirty="0">
                  <a:solidFill>
                    <a:sysClr val="windowText" lastClr="000000"/>
                  </a:solidFill>
                </a:endParaRPr>
              </a:p>
            </p:txBody>
          </p:sp>
          <p:pic>
            <p:nvPicPr>
              <p:cNvPr id="19" name="그림 18">
                <a:extLst>
                  <a:ext uri="{FF2B5EF4-FFF2-40B4-BE49-F238E27FC236}">
                    <a16:creationId xmlns:a16="http://schemas.microsoft.com/office/drawing/2014/main" id="{5D3D0899-5BBF-8F8C-0D79-90D9D9BC4A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87666" y="4295491"/>
                <a:ext cx="3143412" cy="1974951"/>
              </a:xfrm>
              <a:prstGeom prst="rect">
                <a:avLst/>
              </a:prstGeom>
            </p:spPr>
          </p:pic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1818482E-8EEF-8944-4072-2D9C544DA269}"/>
                  </a:ext>
                </a:extLst>
              </p:cNvPr>
              <p:cNvSpPr/>
              <p:nvPr/>
            </p:nvSpPr>
            <p:spPr>
              <a:xfrm>
                <a:off x="2054603" y="4370664"/>
                <a:ext cx="809538" cy="306198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 dirty="0">
                    <a:solidFill>
                      <a:sysClr val="windowText" lastClr="000000"/>
                    </a:solidFill>
                  </a:rPr>
                  <a:t>C</a:t>
                </a:r>
                <a:endParaRPr lang="ko-KR" altLang="en-US" b="1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1E9ABAA5-BA12-3C13-250E-86EAF68F3363}"/>
                  </a:ext>
                </a:extLst>
              </p:cNvPr>
              <p:cNvSpPr/>
              <p:nvPr/>
            </p:nvSpPr>
            <p:spPr>
              <a:xfrm>
                <a:off x="1875987" y="5282966"/>
                <a:ext cx="1166770" cy="306198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b="1" dirty="0">
                    <a:solidFill>
                      <a:sysClr val="windowText" lastClr="000000"/>
                    </a:solidFill>
                  </a:rPr>
                  <a:t>명령어 집합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273135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D206B9E-351E-7126-7105-52084ED59FAE}"/>
              </a:ext>
            </a:extLst>
          </p:cNvPr>
          <p:cNvSpPr txBox="1"/>
          <p:nvPr/>
        </p:nvSpPr>
        <p:spPr>
          <a:xfrm>
            <a:off x="5295148" y="3136613"/>
            <a:ext cx="1601721" cy="58477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b="1" dirty="0"/>
              <a:t>컴파일</a:t>
            </a:r>
            <a:r>
              <a:rPr lang="en-US" altLang="ko-KR" sz="3200" b="1" dirty="0"/>
              <a:t>?</a:t>
            </a:r>
            <a:endParaRPr lang="ko-KR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7162750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E5F587C-EE13-01F3-05E8-3EDD5F9714E9}"/>
              </a:ext>
            </a:extLst>
          </p:cNvPr>
          <p:cNvSpPr txBox="1"/>
          <p:nvPr/>
        </p:nvSpPr>
        <p:spPr>
          <a:xfrm>
            <a:off x="521284" y="330991"/>
            <a:ext cx="981359" cy="3693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1800" b="1" dirty="0"/>
              <a:t>컴파일</a:t>
            </a:r>
            <a:r>
              <a:rPr lang="en-US" altLang="ko-KR" sz="1800" b="1" dirty="0"/>
              <a:t>?</a:t>
            </a:r>
            <a:endParaRPr lang="ko-KR" altLang="en-US" sz="1800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61C6A54-74F6-CBC2-DC24-E4B9BE03645F}"/>
              </a:ext>
            </a:extLst>
          </p:cNvPr>
          <p:cNvSpPr txBox="1"/>
          <p:nvPr/>
        </p:nvSpPr>
        <p:spPr>
          <a:xfrm>
            <a:off x="486562" y="1400962"/>
            <a:ext cx="10776861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/>
              <a:t>프로그래밍 언어의 종류는 다양해</a:t>
            </a:r>
            <a:r>
              <a:rPr lang="en-US" altLang="ko-KR" sz="2800" dirty="0"/>
              <a:t>.</a:t>
            </a:r>
          </a:p>
          <a:p>
            <a:r>
              <a:rPr lang="ko-KR" altLang="en-US" sz="2800" dirty="0"/>
              <a:t>마치 </a:t>
            </a:r>
            <a:r>
              <a:rPr lang="ko-KR" altLang="en-US" sz="2800" b="1" dirty="0">
                <a:solidFill>
                  <a:srgbClr val="FF0000"/>
                </a:solidFill>
              </a:rPr>
              <a:t>한국어</a:t>
            </a:r>
            <a:r>
              <a:rPr lang="en-US" altLang="ko-KR" sz="2800" b="1" dirty="0">
                <a:solidFill>
                  <a:srgbClr val="FF0000"/>
                </a:solidFill>
              </a:rPr>
              <a:t>/</a:t>
            </a:r>
            <a:r>
              <a:rPr lang="ko-KR" altLang="en-US" sz="2800" b="1" dirty="0">
                <a:solidFill>
                  <a:srgbClr val="FF0000"/>
                </a:solidFill>
              </a:rPr>
              <a:t>일본어</a:t>
            </a:r>
            <a:r>
              <a:rPr lang="en-US" altLang="ko-KR" sz="2800" b="1" dirty="0">
                <a:solidFill>
                  <a:srgbClr val="FF0000"/>
                </a:solidFill>
              </a:rPr>
              <a:t>/</a:t>
            </a:r>
            <a:r>
              <a:rPr lang="ko-KR" altLang="en-US" sz="2800" b="1" dirty="0">
                <a:solidFill>
                  <a:srgbClr val="FF0000"/>
                </a:solidFill>
              </a:rPr>
              <a:t>중국어</a:t>
            </a:r>
            <a:r>
              <a:rPr lang="en-US" altLang="ko-KR" sz="2800" b="1" dirty="0">
                <a:solidFill>
                  <a:srgbClr val="FF0000"/>
                </a:solidFill>
              </a:rPr>
              <a:t>/</a:t>
            </a:r>
            <a:r>
              <a:rPr lang="ko-KR" altLang="en-US" sz="2800" b="1" dirty="0">
                <a:solidFill>
                  <a:srgbClr val="FF0000"/>
                </a:solidFill>
              </a:rPr>
              <a:t>영어 </a:t>
            </a:r>
            <a:r>
              <a:rPr lang="ko-KR" altLang="en-US" sz="2800" dirty="0"/>
              <a:t>등등</a:t>
            </a:r>
            <a:r>
              <a:rPr lang="en-US" altLang="ko-KR" sz="2800" dirty="0"/>
              <a:t>…</a:t>
            </a:r>
            <a:r>
              <a:rPr lang="ko-KR" altLang="en-US" sz="2800" dirty="0"/>
              <a:t>이 있는 것 처럼 </a:t>
            </a:r>
            <a:endParaRPr lang="en-US" altLang="ko-KR" sz="2800" dirty="0"/>
          </a:p>
          <a:p>
            <a:r>
              <a:rPr lang="ko-KR" altLang="en-US" sz="2800" dirty="0"/>
              <a:t>프로그래밍 언어에서는</a:t>
            </a:r>
            <a:r>
              <a:rPr lang="en-US" altLang="ko-KR" sz="2800" dirty="0"/>
              <a:t> </a:t>
            </a:r>
            <a:r>
              <a:rPr lang="en-US" altLang="ko-KR" sz="2800" b="1" dirty="0">
                <a:solidFill>
                  <a:srgbClr val="FF0000"/>
                </a:solidFill>
              </a:rPr>
              <a:t>java/C++/C/Python </a:t>
            </a:r>
            <a:r>
              <a:rPr lang="ko-KR" altLang="en-US" sz="2800" dirty="0"/>
              <a:t>등등</a:t>
            </a:r>
            <a:r>
              <a:rPr lang="en-US" altLang="ko-KR" sz="2800" dirty="0"/>
              <a:t>… </a:t>
            </a:r>
            <a:r>
              <a:rPr lang="ko-KR" altLang="en-US" sz="2800" dirty="0"/>
              <a:t>이 있는 거야 </a:t>
            </a: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90856EC0-0E94-9B21-03B3-7ACCA831A65F}"/>
              </a:ext>
            </a:extLst>
          </p:cNvPr>
          <p:cNvGrpSpPr/>
          <p:nvPr/>
        </p:nvGrpSpPr>
        <p:grpSpPr>
          <a:xfrm>
            <a:off x="831322" y="3673286"/>
            <a:ext cx="9874768" cy="2102534"/>
            <a:chOff x="940379" y="3486596"/>
            <a:chExt cx="9874768" cy="2102534"/>
          </a:xfrm>
        </p:grpSpPr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309FF4A4-C662-C474-9AEC-C5EF6B891C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40379" y="3486596"/>
              <a:ext cx="2400423" cy="203210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3EFD43AA-94AD-47AD-B51F-3562352430EF}"/>
                </a:ext>
              </a:extLst>
            </p:cNvPr>
            <p:cNvGrpSpPr/>
            <p:nvPr/>
          </p:nvGrpSpPr>
          <p:grpSpPr>
            <a:xfrm>
              <a:off x="3895823" y="3550675"/>
              <a:ext cx="6919324" cy="2038455"/>
              <a:chOff x="3895823" y="3550675"/>
              <a:chExt cx="6919324" cy="2038455"/>
            </a:xfrm>
          </p:grpSpPr>
          <p:pic>
            <p:nvPicPr>
              <p:cNvPr id="30" name="그림 29">
                <a:extLst>
                  <a:ext uri="{FF2B5EF4-FFF2-40B4-BE49-F238E27FC236}">
                    <a16:creationId xmlns:a16="http://schemas.microsoft.com/office/drawing/2014/main" id="{7799BCFD-8001-7768-A40C-1920F8324B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95823" y="3550675"/>
                <a:ext cx="2991004" cy="2038455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32" name="그림 31">
                <a:extLst>
                  <a:ext uri="{FF2B5EF4-FFF2-40B4-BE49-F238E27FC236}">
                    <a16:creationId xmlns:a16="http://schemas.microsoft.com/office/drawing/2014/main" id="{DED83757-F958-B172-DE37-B1D85B18FA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786041" y="3550675"/>
                <a:ext cx="3029106" cy="2006703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</p:grpSp>
      </p:grpSp>
    </p:spTree>
    <p:extLst>
      <p:ext uri="{BB962C8B-B14F-4D97-AF65-F5344CB8AC3E}">
        <p14:creationId xmlns:p14="http://schemas.microsoft.com/office/powerpoint/2010/main" val="29330581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E5F587C-EE13-01F3-05E8-3EDD5F9714E9}"/>
              </a:ext>
            </a:extLst>
          </p:cNvPr>
          <p:cNvSpPr txBox="1"/>
          <p:nvPr/>
        </p:nvSpPr>
        <p:spPr>
          <a:xfrm>
            <a:off x="521284" y="330991"/>
            <a:ext cx="981359" cy="3693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1800" b="1" dirty="0"/>
              <a:t>컴파일</a:t>
            </a:r>
            <a:r>
              <a:rPr lang="en-US" altLang="ko-KR" sz="1800" b="1" dirty="0"/>
              <a:t>?</a:t>
            </a:r>
            <a:endParaRPr lang="ko-KR" altLang="en-US" sz="1800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61C6A54-74F6-CBC2-DC24-E4B9BE03645F}"/>
              </a:ext>
            </a:extLst>
          </p:cNvPr>
          <p:cNvSpPr txBox="1"/>
          <p:nvPr/>
        </p:nvSpPr>
        <p:spPr>
          <a:xfrm>
            <a:off x="457200" y="1438712"/>
            <a:ext cx="6314549" cy="36625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이렇게 </a:t>
            </a:r>
            <a:r>
              <a:rPr lang="ko-KR" altLang="en-US" sz="2400" b="1" dirty="0">
                <a:solidFill>
                  <a:srgbClr val="FF0000"/>
                </a:solidFill>
              </a:rPr>
              <a:t>언어가 다르다 보니</a:t>
            </a:r>
            <a:r>
              <a:rPr lang="en-US" altLang="ko-KR" sz="2400" b="1" dirty="0">
                <a:solidFill>
                  <a:srgbClr val="FF0000"/>
                </a:solidFill>
              </a:rPr>
              <a:t>, </a:t>
            </a:r>
          </a:p>
          <a:p>
            <a:r>
              <a:rPr lang="ko-KR" altLang="en-US" sz="2400" b="1" dirty="0">
                <a:solidFill>
                  <a:srgbClr val="FF0000"/>
                </a:solidFill>
              </a:rPr>
              <a:t>작성하는 방법 </a:t>
            </a:r>
            <a:r>
              <a:rPr lang="en-US" altLang="ko-KR" sz="2400" b="1" dirty="0">
                <a:solidFill>
                  <a:srgbClr val="FF0000"/>
                </a:solidFill>
              </a:rPr>
              <a:t>/ </a:t>
            </a:r>
            <a:r>
              <a:rPr lang="ko-KR" altLang="en-US" sz="2400" b="1" dirty="0">
                <a:solidFill>
                  <a:srgbClr val="FF0000"/>
                </a:solidFill>
              </a:rPr>
              <a:t>해석하는 방법이 모두 달라 </a:t>
            </a:r>
            <a:endParaRPr lang="en-US" altLang="ko-KR" sz="2400" b="1" dirty="0">
              <a:solidFill>
                <a:srgbClr val="FF0000"/>
              </a:solidFill>
            </a:endParaRPr>
          </a:p>
          <a:p>
            <a:endParaRPr lang="en-US" altLang="ko-KR" sz="2400" dirty="0"/>
          </a:p>
          <a:p>
            <a:r>
              <a:rPr lang="ko-KR" altLang="en-US" sz="2400" dirty="0"/>
              <a:t>이런 각기 </a:t>
            </a:r>
            <a:r>
              <a:rPr lang="ko-KR" altLang="en-US" sz="2400" b="1" dirty="0">
                <a:solidFill>
                  <a:srgbClr val="FF0000"/>
                </a:solidFill>
              </a:rPr>
              <a:t>다른 언어들을 </a:t>
            </a:r>
            <a:endParaRPr lang="en-US" altLang="ko-KR" sz="2400" b="1" dirty="0">
              <a:solidFill>
                <a:srgbClr val="FF0000"/>
              </a:solidFill>
            </a:endParaRPr>
          </a:p>
          <a:p>
            <a:r>
              <a:rPr lang="ko-KR" altLang="en-US" sz="2400" b="1" dirty="0">
                <a:solidFill>
                  <a:srgbClr val="FF0000"/>
                </a:solidFill>
              </a:rPr>
              <a:t>컴퓨터가 알아들을 수 있도록 </a:t>
            </a:r>
            <a:endParaRPr lang="en-US" altLang="ko-KR" sz="2400" b="1" dirty="0">
              <a:solidFill>
                <a:srgbClr val="FF0000"/>
              </a:solidFill>
            </a:endParaRPr>
          </a:p>
          <a:p>
            <a:endParaRPr lang="en-US" altLang="ko-KR" sz="2400" b="1" dirty="0">
              <a:solidFill>
                <a:srgbClr val="FF0000"/>
              </a:solidFill>
            </a:endParaRPr>
          </a:p>
          <a:p>
            <a:r>
              <a:rPr lang="en-US" altLang="ko-KR" sz="4000" b="1" dirty="0">
                <a:solidFill>
                  <a:srgbClr val="FF0000"/>
                </a:solidFill>
              </a:rPr>
              <a:t>‘</a:t>
            </a:r>
            <a:r>
              <a:rPr lang="ko-KR" altLang="en-US" sz="4000" b="1" dirty="0">
                <a:solidFill>
                  <a:srgbClr val="FF0000"/>
                </a:solidFill>
              </a:rPr>
              <a:t>번역</a:t>
            </a:r>
            <a:r>
              <a:rPr lang="en-US" altLang="ko-KR" sz="4000" b="1" dirty="0">
                <a:solidFill>
                  <a:srgbClr val="FF0000"/>
                </a:solidFill>
              </a:rPr>
              <a:t>’</a:t>
            </a:r>
            <a:r>
              <a:rPr lang="ko-KR" altLang="en-US" sz="2400" b="1" dirty="0">
                <a:solidFill>
                  <a:srgbClr val="FF0000"/>
                </a:solidFill>
              </a:rPr>
              <a:t>해주는 과정을 컴파일이라고 불러</a:t>
            </a:r>
            <a:endParaRPr lang="en-US" altLang="ko-KR" sz="2400" b="1" dirty="0">
              <a:solidFill>
                <a:srgbClr val="FF0000"/>
              </a:solidFill>
            </a:endParaRPr>
          </a:p>
          <a:p>
            <a:endParaRPr lang="en-US" altLang="ko-KR" sz="2400" dirty="0"/>
          </a:p>
          <a:p>
            <a:endParaRPr lang="en-US" altLang="ko-KR" sz="2400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8AD0FB13-BB82-C009-75C1-25F050007010}"/>
              </a:ext>
            </a:extLst>
          </p:cNvPr>
          <p:cNvGrpSpPr/>
          <p:nvPr/>
        </p:nvGrpSpPr>
        <p:grpSpPr>
          <a:xfrm>
            <a:off x="7439636" y="1123313"/>
            <a:ext cx="3336024" cy="4207891"/>
            <a:chOff x="7376718" y="2255826"/>
            <a:chExt cx="3336024" cy="4207891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3278FE9E-ECE8-8F03-0A32-F2BABACF7BE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376718" y="2255826"/>
              <a:ext cx="3336024" cy="360469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5E4A03F2-00E6-4C7F-6C32-470672EA87B4}"/>
                </a:ext>
              </a:extLst>
            </p:cNvPr>
            <p:cNvSpPr/>
            <p:nvPr/>
          </p:nvSpPr>
          <p:spPr>
            <a:xfrm>
              <a:off x="7654954" y="6027490"/>
              <a:ext cx="2852257" cy="43622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ysClr val="windowText" lastClr="000000"/>
                  </a:solidFill>
                </a:rPr>
                <a:t>오</a:t>
              </a:r>
              <a:r>
                <a:rPr lang="en-US" altLang="ko-KR" dirty="0">
                  <a:solidFill>
                    <a:sysClr val="windowText" lastClr="000000"/>
                  </a:solidFill>
                </a:rPr>
                <a:t>, </a:t>
              </a:r>
              <a:r>
                <a:rPr lang="ko-KR" altLang="en-US" dirty="0">
                  <a:solidFill>
                    <a:sysClr val="windowText" lastClr="000000"/>
                  </a:solidFill>
                </a:rPr>
                <a:t>심상치 않은데</a:t>
              </a:r>
              <a:r>
                <a:rPr lang="en-US" altLang="ko-KR" dirty="0">
                  <a:solidFill>
                    <a:sysClr val="windowText" lastClr="000000"/>
                  </a:solidFill>
                </a:rPr>
                <a:t>?</a:t>
              </a:r>
              <a:endParaRPr lang="ko-KR" altLang="en-US" dirty="0">
                <a:solidFill>
                  <a:sysClr val="windowText" lastClr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440667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D206B9E-351E-7126-7105-52084ED59FAE}"/>
              </a:ext>
            </a:extLst>
          </p:cNvPr>
          <p:cNvSpPr txBox="1"/>
          <p:nvPr/>
        </p:nvSpPr>
        <p:spPr>
          <a:xfrm>
            <a:off x="5089965" y="3136613"/>
            <a:ext cx="2012090" cy="58477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b="1" dirty="0"/>
              <a:t>컴파일러</a:t>
            </a:r>
            <a:r>
              <a:rPr lang="en-US" altLang="ko-KR" sz="3200" b="1" dirty="0"/>
              <a:t>?</a:t>
            </a:r>
            <a:endParaRPr lang="ko-KR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20231156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E00D635-545E-BA79-558D-2C9CA4C414A7}"/>
              </a:ext>
            </a:extLst>
          </p:cNvPr>
          <p:cNvSpPr txBox="1"/>
          <p:nvPr/>
        </p:nvSpPr>
        <p:spPr>
          <a:xfrm>
            <a:off x="477079" y="407504"/>
            <a:ext cx="646331" cy="3693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b="1" dirty="0"/>
              <a:t>시작</a:t>
            </a:r>
          </a:p>
        </p:txBody>
      </p:sp>
    </p:spTree>
    <p:extLst>
      <p:ext uri="{BB962C8B-B14F-4D97-AF65-F5344CB8AC3E}">
        <p14:creationId xmlns:p14="http://schemas.microsoft.com/office/powerpoint/2010/main" val="2872615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E5F587C-EE13-01F3-05E8-3EDD5F9714E9}"/>
              </a:ext>
            </a:extLst>
          </p:cNvPr>
          <p:cNvSpPr txBox="1"/>
          <p:nvPr/>
        </p:nvSpPr>
        <p:spPr>
          <a:xfrm>
            <a:off x="405868" y="330991"/>
            <a:ext cx="1212191" cy="3693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1800" b="1" dirty="0"/>
              <a:t>컴파일러</a:t>
            </a:r>
            <a:r>
              <a:rPr lang="en-US" altLang="ko-KR" sz="1800" b="1" dirty="0"/>
              <a:t>?</a:t>
            </a:r>
            <a:endParaRPr lang="ko-KR" altLang="en-US" sz="1800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61C6A54-74F6-CBC2-DC24-E4B9BE03645F}"/>
              </a:ext>
            </a:extLst>
          </p:cNvPr>
          <p:cNvSpPr txBox="1"/>
          <p:nvPr/>
        </p:nvSpPr>
        <p:spPr>
          <a:xfrm>
            <a:off x="405868" y="1027196"/>
            <a:ext cx="5654112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프로그래밍 언어를 번역해 주는 과정을 </a:t>
            </a:r>
            <a:endParaRPr lang="en-US" altLang="ko-KR" sz="2400" dirty="0"/>
          </a:p>
          <a:p>
            <a:r>
              <a:rPr lang="ko-KR" altLang="en-US" sz="2400" dirty="0"/>
              <a:t>컴파일 이라고 부른다고 </a:t>
            </a:r>
            <a:r>
              <a:rPr lang="ko-KR" altLang="en-US" sz="2400" dirty="0" err="1"/>
              <a:t>했잖아</a:t>
            </a:r>
            <a:r>
              <a:rPr lang="en-US" altLang="ko-KR" sz="2400" dirty="0"/>
              <a:t>?</a:t>
            </a:r>
          </a:p>
          <a:p>
            <a:endParaRPr lang="en-US" altLang="ko-KR" sz="2400" dirty="0"/>
          </a:p>
          <a:p>
            <a:r>
              <a:rPr lang="ko-KR" altLang="en-US" sz="2400" dirty="0"/>
              <a:t>그럼</a:t>
            </a:r>
            <a:r>
              <a:rPr lang="en-US" altLang="ko-KR" sz="2400" dirty="0"/>
              <a:t>, </a:t>
            </a:r>
            <a:r>
              <a:rPr lang="ko-KR" altLang="en-US" sz="2400" dirty="0"/>
              <a:t>언어 </a:t>
            </a:r>
            <a:r>
              <a:rPr lang="ko-KR" altLang="en-US" sz="2400" b="1" dirty="0">
                <a:solidFill>
                  <a:srgbClr val="FF0000"/>
                </a:solidFill>
              </a:rPr>
              <a:t>번역</a:t>
            </a:r>
            <a:r>
              <a:rPr lang="en-US" altLang="ko-KR" sz="2400" b="1" dirty="0">
                <a:solidFill>
                  <a:srgbClr val="FF0000"/>
                </a:solidFill>
              </a:rPr>
              <a:t>(</a:t>
            </a:r>
            <a:r>
              <a:rPr lang="ko-KR" altLang="en-US" sz="2400" b="1" dirty="0">
                <a:solidFill>
                  <a:srgbClr val="FF0000"/>
                </a:solidFill>
              </a:rPr>
              <a:t>컴파일</a:t>
            </a:r>
            <a:r>
              <a:rPr lang="en-US" altLang="ko-KR" sz="2400" b="1" dirty="0">
                <a:solidFill>
                  <a:srgbClr val="FF0000"/>
                </a:solidFill>
              </a:rPr>
              <a:t>)</a:t>
            </a:r>
            <a:r>
              <a:rPr lang="ko-KR" altLang="en-US" sz="2400" b="1" dirty="0">
                <a:solidFill>
                  <a:srgbClr val="FF0000"/>
                </a:solidFill>
              </a:rPr>
              <a:t>은 누가 해주나</a:t>
            </a:r>
            <a:r>
              <a:rPr lang="en-US" altLang="ko-KR" sz="2400" b="1" dirty="0">
                <a:solidFill>
                  <a:srgbClr val="FF0000"/>
                </a:solidFill>
              </a:rPr>
              <a:t>?</a:t>
            </a:r>
          </a:p>
          <a:p>
            <a:endParaRPr lang="en-US" altLang="ko-KR" sz="2400" dirty="0"/>
          </a:p>
          <a:p>
            <a:r>
              <a:rPr lang="ko-KR" altLang="en-US" sz="2400" dirty="0"/>
              <a:t>바로 </a:t>
            </a:r>
            <a:r>
              <a:rPr lang="ko-KR" altLang="en-US" sz="2400" b="1" dirty="0">
                <a:solidFill>
                  <a:srgbClr val="FF0000"/>
                </a:solidFill>
              </a:rPr>
              <a:t>컴파일러야</a:t>
            </a:r>
            <a:r>
              <a:rPr lang="en-US" altLang="ko-KR" sz="2400" b="1" dirty="0">
                <a:solidFill>
                  <a:srgbClr val="FF0000"/>
                </a:solidFill>
              </a:rPr>
              <a:t>.</a:t>
            </a:r>
          </a:p>
          <a:p>
            <a:endParaRPr lang="en-US" altLang="ko-KR" sz="2400" dirty="0"/>
          </a:p>
          <a:p>
            <a:endParaRPr lang="en-US" altLang="ko-KR" sz="2400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A960D664-5682-AFB4-46FF-879BC530D810}"/>
              </a:ext>
            </a:extLst>
          </p:cNvPr>
          <p:cNvGrpSpPr/>
          <p:nvPr/>
        </p:nvGrpSpPr>
        <p:grpSpPr>
          <a:xfrm>
            <a:off x="5869496" y="2986480"/>
            <a:ext cx="6189677" cy="3313652"/>
            <a:chOff x="5659772" y="2751588"/>
            <a:chExt cx="6189677" cy="3313652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91B3BCD9-53D7-6875-5A7D-32AB2E6310B6}"/>
                </a:ext>
              </a:extLst>
            </p:cNvPr>
            <p:cNvGrpSpPr/>
            <p:nvPr/>
          </p:nvGrpSpPr>
          <p:grpSpPr>
            <a:xfrm>
              <a:off x="5659772" y="2751588"/>
              <a:ext cx="6189677" cy="2930457"/>
              <a:chOff x="5710106" y="2600149"/>
              <a:chExt cx="6189677" cy="2930457"/>
            </a:xfrm>
          </p:grpSpPr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0CB2B2E7-0E96-3E3D-E04E-0B0F7CBD9C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710106" y="3676311"/>
                <a:ext cx="3467278" cy="1854295"/>
              </a:xfrm>
              <a:prstGeom prst="rect">
                <a:avLst/>
              </a:prstGeom>
            </p:spPr>
          </p:pic>
          <p:sp>
            <p:nvSpPr>
              <p:cNvPr id="8" name="말풍선: 타원형 7">
                <a:extLst>
                  <a:ext uri="{FF2B5EF4-FFF2-40B4-BE49-F238E27FC236}">
                    <a16:creationId xmlns:a16="http://schemas.microsoft.com/office/drawing/2014/main" id="{76EF1CC6-C8C2-4699-50FF-076B2593387D}"/>
                  </a:ext>
                </a:extLst>
              </p:cNvPr>
              <p:cNvSpPr/>
              <p:nvPr/>
            </p:nvSpPr>
            <p:spPr>
              <a:xfrm>
                <a:off x="7688510" y="2600149"/>
                <a:ext cx="4211273" cy="612833"/>
              </a:xfrm>
              <a:prstGeom prst="wedgeEllipseCallout">
                <a:avLst>
                  <a:gd name="adj1" fmla="val -39144"/>
                  <a:gd name="adj2" fmla="val 106762"/>
                </a:avLst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>
                    <a:solidFill>
                      <a:sysClr val="windowText" lastClr="000000"/>
                    </a:solidFill>
                  </a:rPr>
                  <a:t>프로그래밍 언어 번역 전문가입니다</a:t>
                </a:r>
              </a:p>
            </p:txBody>
          </p:sp>
        </p:grp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92A2F067-45C7-3763-E3FF-0E8FC3A0793E}"/>
                </a:ext>
              </a:extLst>
            </p:cNvPr>
            <p:cNvSpPr/>
            <p:nvPr/>
          </p:nvSpPr>
          <p:spPr>
            <a:xfrm>
              <a:off x="6313328" y="5771625"/>
              <a:ext cx="2160165" cy="29361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ysClr val="windowText" lastClr="000000"/>
                  </a:solidFill>
                </a:rPr>
                <a:t>컴파일러 </a:t>
              </a:r>
              <a:r>
                <a:rPr lang="en-US" altLang="ko-KR" dirty="0">
                  <a:solidFill>
                    <a:sysClr val="windowText" lastClr="000000"/>
                  </a:solidFill>
                </a:rPr>
                <a:t>(</a:t>
              </a:r>
              <a:r>
                <a:rPr lang="ko-KR" altLang="en-US" dirty="0">
                  <a:solidFill>
                    <a:sysClr val="windowText" lastClr="000000"/>
                  </a:solidFill>
                </a:rPr>
                <a:t>통역사</a:t>
              </a:r>
              <a:r>
                <a:rPr lang="en-US" altLang="ko-KR" dirty="0">
                  <a:solidFill>
                    <a:sysClr val="windowText" lastClr="000000"/>
                  </a:solidFill>
                </a:rPr>
                <a:t>)</a:t>
              </a:r>
              <a:endParaRPr lang="ko-KR" altLang="en-US" dirty="0">
                <a:solidFill>
                  <a:sysClr val="windowText" lastClr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764140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E5F587C-EE13-01F3-05E8-3EDD5F9714E9}"/>
              </a:ext>
            </a:extLst>
          </p:cNvPr>
          <p:cNvSpPr txBox="1"/>
          <p:nvPr/>
        </p:nvSpPr>
        <p:spPr>
          <a:xfrm>
            <a:off x="405868" y="330991"/>
            <a:ext cx="1212191" cy="3693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1800" b="1" dirty="0"/>
              <a:t>컴파일러</a:t>
            </a:r>
            <a:r>
              <a:rPr lang="en-US" altLang="ko-KR" sz="1800" b="1" dirty="0"/>
              <a:t>?</a:t>
            </a:r>
            <a:endParaRPr lang="ko-KR" altLang="en-US" sz="1800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61C6A54-74F6-CBC2-DC24-E4B9BE03645F}"/>
              </a:ext>
            </a:extLst>
          </p:cNvPr>
          <p:cNvSpPr txBox="1"/>
          <p:nvPr/>
        </p:nvSpPr>
        <p:spPr>
          <a:xfrm>
            <a:off x="250272" y="1163651"/>
            <a:ext cx="7305205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rgbClr val="FF0000"/>
                </a:solidFill>
              </a:rPr>
              <a:t>컴파일러는 통역사 역할</a:t>
            </a:r>
            <a:r>
              <a:rPr lang="ko-KR" altLang="en-US" sz="2400" dirty="0"/>
              <a:t>을 하는데 </a:t>
            </a:r>
            <a:endParaRPr lang="en-US" altLang="ko-KR" sz="2400" dirty="0"/>
          </a:p>
          <a:p>
            <a:r>
              <a:rPr lang="ko-KR" altLang="en-US" sz="2400" dirty="0"/>
              <a:t>인간이 </a:t>
            </a:r>
            <a:r>
              <a:rPr lang="en-US" altLang="ko-KR" sz="2400" b="1" dirty="0">
                <a:solidFill>
                  <a:srgbClr val="FF0000"/>
                </a:solidFill>
              </a:rPr>
              <a:t>java</a:t>
            </a:r>
            <a:r>
              <a:rPr lang="ko-KR" altLang="en-US" sz="2400" b="1" dirty="0">
                <a:solidFill>
                  <a:srgbClr val="FF0000"/>
                </a:solidFill>
              </a:rPr>
              <a:t>프로그래밍 언어로 </a:t>
            </a:r>
            <a:r>
              <a:rPr lang="ko-KR" altLang="en-US" sz="2400" dirty="0"/>
              <a:t>컴퓨터에게 전달할</a:t>
            </a:r>
            <a:endParaRPr lang="en-US" altLang="ko-KR" sz="2400" dirty="0"/>
          </a:p>
          <a:p>
            <a:r>
              <a:rPr lang="ko-KR" altLang="en-US" sz="2400" b="1" dirty="0">
                <a:solidFill>
                  <a:srgbClr val="FF0000"/>
                </a:solidFill>
              </a:rPr>
              <a:t>코드를 작성하고</a:t>
            </a:r>
            <a:r>
              <a:rPr lang="en-US" altLang="ko-KR" sz="2400" b="1" dirty="0">
                <a:solidFill>
                  <a:srgbClr val="FF0000"/>
                </a:solidFill>
              </a:rPr>
              <a:t>, </a:t>
            </a:r>
          </a:p>
          <a:p>
            <a:endParaRPr lang="en-US" altLang="ko-KR" sz="2400" b="1" dirty="0">
              <a:solidFill>
                <a:srgbClr val="FF0000"/>
              </a:solidFill>
            </a:endParaRPr>
          </a:p>
          <a:p>
            <a:r>
              <a:rPr lang="ko-KR" altLang="en-US" sz="2400" dirty="0"/>
              <a:t>인간은 작성한 </a:t>
            </a:r>
            <a:r>
              <a:rPr lang="ko-KR" altLang="en-US" sz="2400" b="1" dirty="0">
                <a:solidFill>
                  <a:srgbClr val="FF0000"/>
                </a:solidFill>
              </a:rPr>
              <a:t>코드를 컴파일러</a:t>
            </a:r>
            <a:r>
              <a:rPr lang="en-US" altLang="ko-KR" sz="2400" b="1" dirty="0">
                <a:solidFill>
                  <a:srgbClr val="FF0000"/>
                </a:solidFill>
              </a:rPr>
              <a:t>(</a:t>
            </a:r>
            <a:r>
              <a:rPr lang="ko-KR" altLang="en-US" sz="2400" b="1" dirty="0">
                <a:solidFill>
                  <a:srgbClr val="FF0000"/>
                </a:solidFill>
              </a:rPr>
              <a:t>통역사</a:t>
            </a:r>
            <a:r>
              <a:rPr lang="en-US" altLang="ko-KR" sz="2400" b="1" dirty="0">
                <a:solidFill>
                  <a:srgbClr val="FF0000"/>
                </a:solidFill>
              </a:rPr>
              <a:t>)</a:t>
            </a:r>
            <a:r>
              <a:rPr lang="ko-KR" altLang="en-US" sz="2400" b="1" dirty="0">
                <a:solidFill>
                  <a:srgbClr val="FF0000"/>
                </a:solidFill>
              </a:rPr>
              <a:t>에게 전달</a:t>
            </a:r>
            <a:r>
              <a:rPr lang="ko-KR" altLang="en-US" sz="2400" dirty="0"/>
              <a:t>해</a:t>
            </a:r>
            <a:endParaRPr lang="en-US" altLang="ko-KR" sz="2400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A960D664-5682-AFB4-46FF-879BC530D810}"/>
              </a:ext>
            </a:extLst>
          </p:cNvPr>
          <p:cNvGrpSpPr/>
          <p:nvPr/>
        </p:nvGrpSpPr>
        <p:grpSpPr>
          <a:xfrm>
            <a:off x="5752051" y="3154698"/>
            <a:ext cx="6189677" cy="3514550"/>
            <a:chOff x="5659772" y="2550690"/>
            <a:chExt cx="6189677" cy="3514550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91B3BCD9-53D7-6875-5A7D-32AB2E6310B6}"/>
                </a:ext>
              </a:extLst>
            </p:cNvPr>
            <p:cNvGrpSpPr/>
            <p:nvPr/>
          </p:nvGrpSpPr>
          <p:grpSpPr>
            <a:xfrm>
              <a:off x="5659772" y="2550690"/>
              <a:ext cx="6189677" cy="3131355"/>
              <a:chOff x="5710106" y="2399251"/>
              <a:chExt cx="6189677" cy="3131355"/>
            </a:xfrm>
          </p:grpSpPr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0CB2B2E7-0E96-3E3D-E04E-0B0F7CBD9C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710106" y="3676311"/>
                <a:ext cx="3467278" cy="1854295"/>
              </a:xfrm>
              <a:prstGeom prst="rect">
                <a:avLst/>
              </a:prstGeom>
            </p:spPr>
          </p:pic>
          <p:sp>
            <p:nvSpPr>
              <p:cNvPr id="8" name="말풍선: 타원형 7">
                <a:extLst>
                  <a:ext uri="{FF2B5EF4-FFF2-40B4-BE49-F238E27FC236}">
                    <a16:creationId xmlns:a16="http://schemas.microsoft.com/office/drawing/2014/main" id="{76EF1CC6-C8C2-4699-50FF-076B2593387D}"/>
                  </a:ext>
                </a:extLst>
              </p:cNvPr>
              <p:cNvSpPr/>
              <p:nvPr/>
            </p:nvSpPr>
            <p:spPr>
              <a:xfrm>
                <a:off x="7688510" y="2399251"/>
                <a:ext cx="4211273" cy="813732"/>
              </a:xfrm>
              <a:prstGeom prst="wedgeEllipseCallout">
                <a:avLst>
                  <a:gd name="adj1" fmla="val -47311"/>
                  <a:gd name="adj2" fmla="val 90335"/>
                </a:avLst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ysClr val="windowText" lastClr="000000"/>
                    </a:solidFill>
                  </a:rPr>
                  <a:t>Int a = 1; </a:t>
                </a:r>
              </a:p>
              <a:p>
                <a:pPr algn="ctr"/>
                <a:r>
                  <a:rPr lang="en-US" altLang="ko-KR" dirty="0" err="1">
                    <a:solidFill>
                      <a:sysClr val="windowText" lastClr="000000"/>
                    </a:solidFill>
                  </a:rPr>
                  <a:t>System.out.println</a:t>
                </a:r>
                <a:r>
                  <a:rPr lang="en-US" altLang="ko-KR" dirty="0">
                    <a:solidFill>
                      <a:sysClr val="windowText" lastClr="000000"/>
                    </a:solidFill>
                  </a:rPr>
                  <a:t>(a);</a:t>
                </a:r>
                <a:endParaRPr lang="ko-KR" altLang="en-US" dirty="0">
                  <a:solidFill>
                    <a:sysClr val="windowText" lastClr="000000"/>
                  </a:solidFill>
                </a:endParaRPr>
              </a:p>
            </p:txBody>
          </p:sp>
        </p:grp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92A2F067-45C7-3763-E3FF-0E8FC3A0793E}"/>
                </a:ext>
              </a:extLst>
            </p:cNvPr>
            <p:cNvSpPr/>
            <p:nvPr/>
          </p:nvSpPr>
          <p:spPr>
            <a:xfrm>
              <a:off x="5865129" y="5771625"/>
              <a:ext cx="3056564" cy="29361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ysClr val="windowText" lastClr="000000"/>
                  </a:solidFill>
                </a:rPr>
                <a:t>Java </a:t>
              </a:r>
              <a:r>
                <a:rPr lang="ko-KR" altLang="en-US" dirty="0">
                  <a:solidFill>
                    <a:sysClr val="windowText" lastClr="000000"/>
                  </a:solidFill>
                </a:rPr>
                <a:t>컴파일러 </a:t>
              </a:r>
              <a:r>
                <a:rPr lang="en-US" altLang="ko-KR" dirty="0">
                  <a:solidFill>
                    <a:sysClr val="windowText" lastClr="000000"/>
                  </a:solidFill>
                </a:rPr>
                <a:t>(</a:t>
              </a:r>
              <a:r>
                <a:rPr lang="ko-KR" altLang="en-US" dirty="0">
                  <a:solidFill>
                    <a:sysClr val="windowText" lastClr="000000"/>
                  </a:solidFill>
                </a:rPr>
                <a:t>통역사</a:t>
              </a:r>
              <a:r>
                <a:rPr lang="en-US" altLang="ko-KR" dirty="0">
                  <a:solidFill>
                    <a:sysClr val="windowText" lastClr="000000"/>
                  </a:solidFill>
                </a:rPr>
                <a:t>)</a:t>
              </a:r>
              <a:endParaRPr lang="ko-KR" altLang="en-US" dirty="0">
                <a:solidFill>
                  <a:sysClr val="windowText" lastClr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185898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E5F587C-EE13-01F3-05E8-3EDD5F9714E9}"/>
              </a:ext>
            </a:extLst>
          </p:cNvPr>
          <p:cNvSpPr txBox="1"/>
          <p:nvPr/>
        </p:nvSpPr>
        <p:spPr>
          <a:xfrm>
            <a:off x="405868" y="330991"/>
            <a:ext cx="1212191" cy="3693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1800" b="1" dirty="0"/>
              <a:t>컴파일러</a:t>
            </a:r>
            <a:r>
              <a:rPr lang="en-US" altLang="ko-KR" sz="1800" b="1" dirty="0"/>
              <a:t>?</a:t>
            </a:r>
            <a:endParaRPr lang="ko-KR" altLang="en-US" sz="1800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61C6A54-74F6-CBC2-DC24-E4B9BE03645F}"/>
              </a:ext>
            </a:extLst>
          </p:cNvPr>
          <p:cNvSpPr txBox="1"/>
          <p:nvPr/>
        </p:nvSpPr>
        <p:spPr>
          <a:xfrm>
            <a:off x="405868" y="891450"/>
            <a:ext cx="8582862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그러면 </a:t>
            </a:r>
            <a:r>
              <a:rPr lang="ko-KR" altLang="en-US" sz="2400" b="1" dirty="0">
                <a:solidFill>
                  <a:srgbClr val="FF0000"/>
                </a:solidFill>
              </a:rPr>
              <a:t>컴파일러</a:t>
            </a:r>
            <a:r>
              <a:rPr lang="en-US" altLang="ko-KR" sz="2400" b="1" dirty="0">
                <a:solidFill>
                  <a:srgbClr val="FF0000"/>
                </a:solidFill>
              </a:rPr>
              <a:t>(</a:t>
            </a:r>
            <a:r>
              <a:rPr lang="ko-KR" altLang="en-US" sz="2400" b="1" dirty="0">
                <a:solidFill>
                  <a:srgbClr val="FF0000"/>
                </a:solidFill>
              </a:rPr>
              <a:t>통역사</a:t>
            </a:r>
            <a:r>
              <a:rPr lang="en-US" altLang="ko-KR" sz="2400" b="1" dirty="0">
                <a:solidFill>
                  <a:srgbClr val="FF0000"/>
                </a:solidFill>
              </a:rPr>
              <a:t>)</a:t>
            </a:r>
            <a:r>
              <a:rPr lang="ko-KR" altLang="en-US" sz="2400" b="1" dirty="0">
                <a:solidFill>
                  <a:srgbClr val="FF0000"/>
                </a:solidFill>
              </a:rPr>
              <a:t>는 </a:t>
            </a:r>
            <a:endParaRPr lang="en-US" altLang="ko-KR" sz="2400" b="1" dirty="0">
              <a:solidFill>
                <a:srgbClr val="FF0000"/>
              </a:solidFill>
            </a:endParaRPr>
          </a:p>
          <a:p>
            <a:r>
              <a:rPr lang="en-US" altLang="ko-KR" sz="2400" dirty="0"/>
              <a:t>java</a:t>
            </a:r>
            <a:r>
              <a:rPr lang="ko-KR" altLang="en-US" sz="2400" dirty="0"/>
              <a:t>언어가 적힌 소스코드를 받고 </a:t>
            </a:r>
            <a:endParaRPr lang="en-US" altLang="ko-KR" sz="2400" dirty="0"/>
          </a:p>
          <a:p>
            <a:endParaRPr lang="en-US" altLang="ko-KR" sz="2400" b="1" dirty="0">
              <a:solidFill>
                <a:srgbClr val="FF0000"/>
              </a:solidFill>
            </a:endParaRPr>
          </a:p>
          <a:p>
            <a:r>
              <a:rPr lang="ko-KR" altLang="en-US" sz="2400" b="1" dirty="0">
                <a:solidFill>
                  <a:srgbClr val="FF0000"/>
                </a:solidFill>
              </a:rPr>
              <a:t>컴파일</a:t>
            </a:r>
            <a:r>
              <a:rPr lang="en-US" altLang="ko-KR" sz="2400" b="1" dirty="0">
                <a:solidFill>
                  <a:srgbClr val="FF0000"/>
                </a:solidFill>
              </a:rPr>
              <a:t>(Compile)</a:t>
            </a:r>
            <a:r>
              <a:rPr lang="ko-KR" altLang="en-US" sz="2400" b="1" dirty="0">
                <a:solidFill>
                  <a:srgbClr val="FF0000"/>
                </a:solidFill>
              </a:rPr>
              <a:t>을 해서</a:t>
            </a:r>
            <a:endParaRPr lang="en-US" altLang="ko-KR" sz="2400" b="1" dirty="0">
              <a:solidFill>
                <a:srgbClr val="FF0000"/>
              </a:solidFill>
            </a:endParaRPr>
          </a:p>
          <a:p>
            <a:r>
              <a:rPr lang="ko-KR" altLang="en-US" sz="2400" dirty="0"/>
              <a:t>우리가 만든 </a:t>
            </a:r>
            <a:r>
              <a:rPr lang="ko-KR" altLang="en-US" sz="2400" b="1" dirty="0">
                <a:solidFill>
                  <a:srgbClr val="FF0000"/>
                </a:solidFill>
              </a:rPr>
              <a:t>코드를 컴퓨터가 알 수 있는 언어로 해석한 뒤 </a:t>
            </a:r>
            <a:endParaRPr lang="en-US" altLang="ko-KR" sz="2400" b="1" dirty="0">
              <a:solidFill>
                <a:srgbClr val="FF0000"/>
              </a:solidFill>
            </a:endParaRPr>
          </a:p>
          <a:p>
            <a:r>
              <a:rPr lang="ko-KR" altLang="en-US" sz="2400" b="1" dirty="0">
                <a:solidFill>
                  <a:srgbClr val="FF0000"/>
                </a:solidFill>
              </a:rPr>
              <a:t>컴퓨터에게 전달 하는 거지 </a:t>
            </a:r>
            <a:endParaRPr lang="en-US" altLang="ko-KR" sz="2400" b="1" dirty="0">
              <a:solidFill>
                <a:srgbClr val="FF0000"/>
              </a:solidFill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A960D664-5682-AFB4-46FF-879BC530D810}"/>
              </a:ext>
            </a:extLst>
          </p:cNvPr>
          <p:cNvGrpSpPr/>
          <p:nvPr/>
        </p:nvGrpSpPr>
        <p:grpSpPr>
          <a:xfrm>
            <a:off x="5752051" y="3154698"/>
            <a:ext cx="6189677" cy="3514550"/>
            <a:chOff x="5659772" y="2550690"/>
            <a:chExt cx="6189677" cy="3514550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91B3BCD9-53D7-6875-5A7D-32AB2E6310B6}"/>
                </a:ext>
              </a:extLst>
            </p:cNvPr>
            <p:cNvGrpSpPr/>
            <p:nvPr/>
          </p:nvGrpSpPr>
          <p:grpSpPr>
            <a:xfrm>
              <a:off x="5659772" y="2550690"/>
              <a:ext cx="6189677" cy="3131355"/>
              <a:chOff x="5710106" y="2399251"/>
              <a:chExt cx="6189677" cy="3131355"/>
            </a:xfrm>
          </p:grpSpPr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0CB2B2E7-0E96-3E3D-E04E-0B0F7CBD9C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710106" y="3676311"/>
                <a:ext cx="3467278" cy="1854295"/>
              </a:xfrm>
              <a:prstGeom prst="rect">
                <a:avLst/>
              </a:prstGeom>
            </p:spPr>
          </p:pic>
          <p:sp>
            <p:nvSpPr>
              <p:cNvPr id="8" name="말풍선: 타원형 7">
                <a:extLst>
                  <a:ext uri="{FF2B5EF4-FFF2-40B4-BE49-F238E27FC236}">
                    <a16:creationId xmlns:a16="http://schemas.microsoft.com/office/drawing/2014/main" id="{76EF1CC6-C8C2-4699-50FF-076B2593387D}"/>
                  </a:ext>
                </a:extLst>
              </p:cNvPr>
              <p:cNvSpPr/>
              <p:nvPr/>
            </p:nvSpPr>
            <p:spPr>
              <a:xfrm>
                <a:off x="7688510" y="2399251"/>
                <a:ext cx="4211273" cy="813732"/>
              </a:xfrm>
              <a:prstGeom prst="wedgeEllipseCallout">
                <a:avLst>
                  <a:gd name="adj1" fmla="val -47311"/>
                  <a:gd name="adj2" fmla="val 90335"/>
                </a:avLst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ysClr val="windowText" lastClr="000000"/>
                    </a:solidFill>
                  </a:rPr>
                  <a:t>Int a = 1; </a:t>
                </a:r>
              </a:p>
              <a:p>
                <a:pPr algn="ctr"/>
                <a:r>
                  <a:rPr lang="en-US" altLang="ko-KR" dirty="0" err="1">
                    <a:solidFill>
                      <a:sysClr val="windowText" lastClr="000000"/>
                    </a:solidFill>
                  </a:rPr>
                  <a:t>System.out.println</a:t>
                </a:r>
                <a:r>
                  <a:rPr lang="en-US" altLang="ko-KR" dirty="0">
                    <a:solidFill>
                      <a:sysClr val="windowText" lastClr="000000"/>
                    </a:solidFill>
                  </a:rPr>
                  <a:t>(a);</a:t>
                </a:r>
                <a:endParaRPr lang="ko-KR" altLang="en-US" dirty="0">
                  <a:solidFill>
                    <a:sysClr val="windowText" lastClr="000000"/>
                  </a:solidFill>
                </a:endParaRPr>
              </a:p>
            </p:txBody>
          </p:sp>
        </p:grp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92A2F067-45C7-3763-E3FF-0E8FC3A0793E}"/>
                </a:ext>
              </a:extLst>
            </p:cNvPr>
            <p:cNvSpPr/>
            <p:nvPr/>
          </p:nvSpPr>
          <p:spPr>
            <a:xfrm>
              <a:off x="5865129" y="5771625"/>
              <a:ext cx="3056564" cy="29361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ysClr val="windowText" lastClr="000000"/>
                  </a:solidFill>
                </a:rPr>
                <a:t>Java </a:t>
              </a:r>
              <a:r>
                <a:rPr lang="ko-KR" altLang="en-US" dirty="0">
                  <a:solidFill>
                    <a:sysClr val="windowText" lastClr="000000"/>
                  </a:solidFill>
                </a:rPr>
                <a:t>컴파일러 </a:t>
              </a:r>
              <a:r>
                <a:rPr lang="en-US" altLang="ko-KR" dirty="0">
                  <a:solidFill>
                    <a:sysClr val="windowText" lastClr="000000"/>
                  </a:solidFill>
                </a:rPr>
                <a:t>(</a:t>
              </a:r>
              <a:r>
                <a:rPr lang="ko-KR" altLang="en-US" dirty="0">
                  <a:solidFill>
                    <a:sysClr val="windowText" lastClr="000000"/>
                  </a:solidFill>
                </a:rPr>
                <a:t>통역사</a:t>
              </a:r>
              <a:r>
                <a:rPr lang="en-US" altLang="ko-KR" dirty="0">
                  <a:solidFill>
                    <a:sysClr val="windowText" lastClr="000000"/>
                  </a:solidFill>
                </a:rPr>
                <a:t>)</a:t>
              </a:r>
              <a:endParaRPr lang="ko-KR" altLang="en-US" dirty="0">
                <a:solidFill>
                  <a:sysClr val="windowText" lastClr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867720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E5F587C-EE13-01F3-05E8-3EDD5F9714E9}"/>
              </a:ext>
            </a:extLst>
          </p:cNvPr>
          <p:cNvSpPr txBox="1"/>
          <p:nvPr/>
        </p:nvSpPr>
        <p:spPr>
          <a:xfrm>
            <a:off x="405868" y="330991"/>
            <a:ext cx="1212191" cy="3693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1800" b="1" dirty="0"/>
              <a:t>컴파일러</a:t>
            </a:r>
            <a:r>
              <a:rPr lang="en-US" altLang="ko-KR" sz="1800" b="1" dirty="0"/>
              <a:t>?</a:t>
            </a:r>
            <a:endParaRPr lang="ko-KR" altLang="en-US" sz="1800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61C6A54-74F6-CBC2-DC24-E4B9BE03645F}"/>
              </a:ext>
            </a:extLst>
          </p:cNvPr>
          <p:cNvSpPr txBox="1"/>
          <p:nvPr/>
        </p:nvSpPr>
        <p:spPr>
          <a:xfrm>
            <a:off x="405868" y="891450"/>
            <a:ext cx="710322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그럼 그때서야 컴퓨터는 인간이 한 말을 알아듣고 </a:t>
            </a:r>
            <a:endParaRPr lang="en-US" altLang="ko-KR" sz="2400" dirty="0"/>
          </a:p>
          <a:p>
            <a:r>
              <a:rPr lang="ko-KR" altLang="en-US" sz="2400" dirty="0"/>
              <a:t>작업을 수행해</a:t>
            </a:r>
            <a:r>
              <a:rPr lang="en-US" altLang="ko-KR" sz="2400" dirty="0"/>
              <a:t>. 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A960D664-5682-AFB4-46FF-879BC530D810}"/>
              </a:ext>
            </a:extLst>
          </p:cNvPr>
          <p:cNvGrpSpPr/>
          <p:nvPr/>
        </p:nvGrpSpPr>
        <p:grpSpPr>
          <a:xfrm>
            <a:off x="5752051" y="3154698"/>
            <a:ext cx="6189677" cy="3514550"/>
            <a:chOff x="5659772" y="2550690"/>
            <a:chExt cx="6189677" cy="3514550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91B3BCD9-53D7-6875-5A7D-32AB2E6310B6}"/>
                </a:ext>
              </a:extLst>
            </p:cNvPr>
            <p:cNvGrpSpPr/>
            <p:nvPr/>
          </p:nvGrpSpPr>
          <p:grpSpPr>
            <a:xfrm>
              <a:off x="5659772" y="2550690"/>
              <a:ext cx="6189677" cy="3131355"/>
              <a:chOff x="5710106" y="2399251"/>
              <a:chExt cx="6189677" cy="3131355"/>
            </a:xfrm>
          </p:grpSpPr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0CB2B2E7-0E96-3E3D-E04E-0B0F7CBD9C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710106" y="3676311"/>
                <a:ext cx="3467278" cy="1854295"/>
              </a:xfrm>
              <a:prstGeom prst="rect">
                <a:avLst/>
              </a:prstGeom>
            </p:spPr>
          </p:pic>
          <p:sp>
            <p:nvSpPr>
              <p:cNvPr id="8" name="말풍선: 타원형 7">
                <a:extLst>
                  <a:ext uri="{FF2B5EF4-FFF2-40B4-BE49-F238E27FC236}">
                    <a16:creationId xmlns:a16="http://schemas.microsoft.com/office/drawing/2014/main" id="{76EF1CC6-C8C2-4699-50FF-076B2593387D}"/>
                  </a:ext>
                </a:extLst>
              </p:cNvPr>
              <p:cNvSpPr/>
              <p:nvPr/>
            </p:nvSpPr>
            <p:spPr>
              <a:xfrm>
                <a:off x="7688510" y="2399251"/>
                <a:ext cx="4211273" cy="813732"/>
              </a:xfrm>
              <a:prstGeom prst="wedgeEllipseCallout">
                <a:avLst>
                  <a:gd name="adj1" fmla="val -47311"/>
                  <a:gd name="adj2" fmla="val 90335"/>
                </a:avLst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ysClr val="windowText" lastClr="000000"/>
                    </a:solidFill>
                  </a:rPr>
                  <a:t>Int a = 1; </a:t>
                </a:r>
              </a:p>
              <a:p>
                <a:pPr algn="ctr"/>
                <a:r>
                  <a:rPr lang="en-US" altLang="ko-KR" dirty="0" err="1">
                    <a:solidFill>
                      <a:sysClr val="windowText" lastClr="000000"/>
                    </a:solidFill>
                  </a:rPr>
                  <a:t>System.out.println</a:t>
                </a:r>
                <a:r>
                  <a:rPr lang="en-US" altLang="ko-KR" dirty="0">
                    <a:solidFill>
                      <a:sysClr val="windowText" lastClr="000000"/>
                    </a:solidFill>
                  </a:rPr>
                  <a:t>(a);</a:t>
                </a:r>
                <a:endParaRPr lang="ko-KR" altLang="en-US" dirty="0">
                  <a:solidFill>
                    <a:sysClr val="windowText" lastClr="000000"/>
                  </a:solidFill>
                </a:endParaRPr>
              </a:p>
            </p:txBody>
          </p:sp>
        </p:grp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92A2F067-45C7-3763-E3FF-0E8FC3A0793E}"/>
                </a:ext>
              </a:extLst>
            </p:cNvPr>
            <p:cNvSpPr/>
            <p:nvPr/>
          </p:nvSpPr>
          <p:spPr>
            <a:xfrm>
              <a:off x="5865129" y="5771625"/>
              <a:ext cx="3056564" cy="29361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ysClr val="windowText" lastClr="000000"/>
                  </a:solidFill>
                </a:rPr>
                <a:t>Java </a:t>
              </a:r>
              <a:r>
                <a:rPr lang="ko-KR" altLang="en-US" dirty="0">
                  <a:solidFill>
                    <a:sysClr val="windowText" lastClr="000000"/>
                  </a:solidFill>
                </a:rPr>
                <a:t>컴파일러 </a:t>
              </a:r>
              <a:r>
                <a:rPr lang="en-US" altLang="ko-KR" dirty="0">
                  <a:solidFill>
                    <a:sysClr val="windowText" lastClr="000000"/>
                  </a:solidFill>
                </a:rPr>
                <a:t>(</a:t>
              </a:r>
              <a:r>
                <a:rPr lang="ko-KR" altLang="en-US" dirty="0">
                  <a:solidFill>
                    <a:sysClr val="windowText" lastClr="000000"/>
                  </a:solidFill>
                </a:rPr>
                <a:t>통역사</a:t>
              </a:r>
              <a:r>
                <a:rPr lang="en-US" altLang="ko-KR" dirty="0">
                  <a:solidFill>
                    <a:sysClr val="windowText" lastClr="000000"/>
                  </a:solidFill>
                </a:rPr>
                <a:t>)</a:t>
              </a:r>
              <a:endParaRPr lang="ko-KR" altLang="en-US" dirty="0">
                <a:solidFill>
                  <a:sysClr val="windowText" lastClr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118288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E5F587C-EE13-01F3-05E8-3EDD5F9714E9}"/>
              </a:ext>
            </a:extLst>
          </p:cNvPr>
          <p:cNvSpPr txBox="1"/>
          <p:nvPr/>
        </p:nvSpPr>
        <p:spPr>
          <a:xfrm>
            <a:off x="405868" y="330991"/>
            <a:ext cx="1212191" cy="3693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1800" b="1" dirty="0"/>
              <a:t>컴파일러</a:t>
            </a:r>
            <a:r>
              <a:rPr lang="en-US" altLang="ko-KR" sz="1800" b="1" dirty="0"/>
              <a:t>?</a:t>
            </a:r>
            <a:endParaRPr lang="ko-KR" altLang="en-US" sz="1800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61C6A54-74F6-CBC2-DC24-E4B9BE03645F}"/>
              </a:ext>
            </a:extLst>
          </p:cNvPr>
          <p:cNvSpPr txBox="1"/>
          <p:nvPr/>
        </p:nvSpPr>
        <p:spPr>
          <a:xfrm>
            <a:off x="405868" y="891450"/>
            <a:ext cx="9631932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rgbClr val="FF0000"/>
                </a:solidFill>
              </a:rPr>
              <a:t>다른 프로그래밍 언어도 마찬가지로 </a:t>
            </a:r>
            <a:endParaRPr lang="en-US" altLang="ko-KR" sz="2400" b="1" dirty="0">
              <a:solidFill>
                <a:srgbClr val="FF0000"/>
              </a:solidFill>
            </a:endParaRPr>
          </a:p>
          <a:p>
            <a:r>
              <a:rPr lang="ko-KR" altLang="en-US" sz="2400" b="1" dirty="0">
                <a:solidFill>
                  <a:srgbClr val="FF0000"/>
                </a:solidFill>
              </a:rPr>
              <a:t>각 언어마다의 컴파일러를 가지고 있어 </a:t>
            </a:r>
            <a:endParaRPr lang="en-US" altLang="ko-KR" sz="2400" b="1" dirty="0">
              <a:solidFill>
                <a:srgbClr val="FF0000"/>
              </a:solidFill>
            </a:endParaRPr>
          </a:p>
          <a:p>
            <a:endParaRPr lang="en-US" altLang="ko-KR" sz="2400" b="1" dirty="0">
              <a:solidFill>
                <a:srgbClr val="FF0000"/>
              </a:solidFill>
            </a:endParaRPr>
          </a:p>
          <a:p>
            <a:r>
              <a:rPr lang="en-US" altLang="ko-KR" sz="2400" b="1" dirty="0">
                <a:solidFill>
                  <a:srgbClr val="FF0000"/>
                </a:solidFill>
              </a:rPr>
              <a:t>Java</a:t>
            </a:r>
            <a:r>
              <a:rPr lang="ko-KR" altLang="en-US" sz="2400" b="1" dirty="0">
                <a:solidFill>
                  <a:srgbClr val="FF0000"/>
                </a:solidFill>
              </a:rPr>
              <a:t>말고 다른 프로그래밍 언어를 예로 들면</a:t>
            </a:r>
            <a:endParaRPr lang="en-US" altLang="ko-KR" sz="2400" b="1" dirty="0">
              <a:solidFill>
                <a:srgbClr val="FF0000"/>
              </a:solidFill>
            </a:endParaRPr>
          </a:p>
          <a:p>
            <a:r>
              <a:rPr lang="en-US" altLang="ko-KR" sz="2400" b="1" dirty="0">
                <a:solidFill>
                  <a:srgbClr val="FF0000"/>
                </a:solidFill>
              </a:rPr>
              <a:t>C++ </a:t>
            </a:r>
            <a:r>
              <a:rPr lang="ko-KR" altLang="en-US" sz="2400" b="1" dirty="0">
                <a:solidFill>
                  <a:srgbClr val="FF0000"/>
                </a:solidFill>
              </a:rPr>
              <a:t>프로그래밍 언어로 코드를 작성하면 </a:t>
            </a:r>
            <a:endParaRPr lang="en-US" altLang="ko-KR" sz="2400" b="1" dirty="0">
              <a:solidFill>
                <a:srgbClr val="FF0000"/>
              </a:solidFill>
            </a:endParaRPr>
          </a:p>
          <a:p>
            <a:endParaRPr lang="en-US" altLang="ko-KR" sz="2400" dirty="0"/>
          </a:p>
          <a:p>
            <a:r>
              <a:rPr lang="en-US" altLang="ko-KR" sz="2400" b="1" dirty="0">
                <a:solidFill>
                  <a:srgbClr val="FF0000"/>
                </a:solidFill>
              </a:rPr>
              <a:t>C++</a:t>
            </a:r>
            <a:r>
              <a:rPr lang="ko-KR" altLang="en-US" sz="2400" b="1" dirty="0">
                <a:solidFill>
                  <a:srgbClr val="FF0000"/>
                </a:solidFill>
              </a:rPr>
              <a:t>언어 통역사 </a:t>
            </a:r>
            <a:r>
              <a:rPr lang="en-US" altLang="ko-KR" sz="2400" b="1" dirty="0">
                <a:solidFill>
                  <a:srgbClr val="FF0000"/>
                </a:solidFill>
              </a:rPr>
              <a:t>(java compiler)</a:t>
            </a:r>
            <a:r>
              <a:rPr lang="ko-KR" altLang="en-US" sz="2400" b="1" dirty="0">
                <a:solidFill>
                  <a:srgbClr val="FF0000"/>
                </a:solidFill>
              </a:rPr>
              <a:t>가 컴파일</a:t>
            </a:r>
            <a:r>
              <a:rPr lang="en-US" altLang="ko-KR" sz="2400" b="1" dirty="0">
                <a:solidFill>
                  <a:srgbClr val="FF0000"/>
                </a:solidFill>
              </a:rPr>
              <a:t>(Compile)</a:t>
            </a:r>
            <a:r>
              <a:rPr lang="ko-KR" altLang="en-US" sz="2400" b="1" dirty="0">
                <a:solidFill>
                  <a:srgbClr val="FF0000"/>
                </a:solidFill>
              </a:rPr>
              <a:t>을 </a:t>
            </a:r>
            <a:r>
              <a:rPr lang="ko-KR" altLang="en-US" sz="2400" b="1" dirty="0" err="1">
                <a:solidFill>
                  <a:srgbClr val="FF0000"/>
                </a:solidFill>
              </a:rPr>
              <a:t>해주는거야</a:t>
            </a:r>
            <a:r>
              <a:rPr lang="ko-KR" altLang="en-US" sz="2400" b="1" dirty="0">
                <a:solidFill>
                  <a:srgbClr val="FF0000"/>
                </a:solidFill>
              </a:rPr>
              <a:t> </a:t>
            </a:r>
            <a:endParaRPr lang="en-US" altLang="ko-KR" sz="2400" b="1" dirty="0">
              <a:solidFill>
                <a:srgbClr val="FF0000"/>
              </a:solidFill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A960D664-5682-AFB4-46FF-879BC530D810}"/>
              </a:ext>
            </a:extLst>
          </p:cNvPr>
          <p:cNvGrpSpPr/>
          <p:nvPr/>
        </p:nvGrpSpPr>
        <p:grpSpPr>
          <a:xfrm>
            <a:off x="6351864" y="4081398"/>
            <a:ext cx="3467278" cy="2237490"/>
            <a:chOff x="5659772" y="3827750"/>
            <a:chExt cx="3467278" cy="2237490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0CB2B2E7-0E96-3E3D-E04E-0B0F7CBD9C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659772" y="3827750"/>
              <a:ext cx="3467278" cy="1854295"/>
            </a:xfrm>
            <a:prstGeom prst="rect">
              <a:avLst/>
            </a:prstGeom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92A2F067-45C7-3763-E3FF-0E8FC3A0793E}"/>
                </a:ext>
              </a:extLst>
            </p:cNvPr>
            <p:cNvSpPr/>
            <p:nvPr/>
          </p:nvSpPr>
          <p:spPr>
            <a:xfrm>
              <a:off x="5865129" y="5771625"/>
              <a:ext cx="3056564" cy="29361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ysClr val="windowText" lastClr="000000"/>
                  </a:solidFill>
                </a:rPr>
                <a:t>C++ </a:t>
              </a:r>
              <a:r>
                <a:rPr lang="ko-KR" altLang="en-US" dirty="0">
                  <a:solidFill>
                    <a:sysClr val="windowText" lastClr="000000"/>
                  </a:solidFill>
                </a:rPr>
                <a:t>컴파일러 </a:t>
              </a:r>
              <a:r>
                <a:rPr lang="en-US" altLang="ko-KR" dirty="0">
                  <a:solidFill>
                    <a:sysClr val="windowText" lastClr="000000"/>
                  </a:solidFill>
                </a:rPr>
                <a:t>(</a:t>
              </a:r>
              <a:r>
                <a:rPr lang="ko-KR" altLang="en-US" dirty="0">
                  <a:solidFill>
                    <a:sysClr val="windowText" lastClr="000000"/>
                  </a:solidFill>
                </a:rPr>
                <a:t>통역사</a:t>
              </a:r>
              <a:r>
                <a:rPr lang="en-US" altLang="ko-KR" dirty="0">
                  <a:solidFill>
                    <a:sysClr val="windowText" lastClr="000000"/>
                  </a:solidFill>
                </a:rPr>
                <a:t>)</a:t>
              </a:r>
              <a:endParaRPr lang="ko-KR" altLang="en-US" dirty="0">
                <a:solidFill>
                  <a:sysClr val="windowText" lastClr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145064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E5F587C-EE13-01F3-05E8-3EDD5F9714E9}"/>
              </a:ext>
            </a:extLst>
          </p:cNvPr>
          <p:cNvSpPr txBox="1"/>
          <p:nvPr/>
        </p:nvSpPr>
        <p:spPr>
          <a:xfrm>
            <a:off x="405868" y="330991"/>
            <a:ext cx="1212191" cy="3693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1800" b="1" dirty="0"/>
              <a:t>컴파일러</a:t>
            </a:r>
            <a:r>
              <a:rPr lang="en-US" altLang="ko-KR" sz="1800" b="1" dirty="0"/>
              <a:t>?</a:t>
            </a:r>
            <a:endParaRPr lang="ko-KR" altLang="en-US" sz="1800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61C6A54-74F6-CBC2-DC24-E4B9BE03645F}"/>
              </a:ext>
            </a:extLst>
          </p:cNvPr>
          <p:cNvSpPr txBox="1"/>
          <p:nvPr/>
        </p:nvSpPr>
        <p:spPr>
          <a:xfrm>
            <a:off x="405868" y="891450"/>
            <a:ext cx="683148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rgbClr val="FF0000"/>
                </a:solidFill>
              </a:rPr>
              <a:t>결론은 각 프로그래밍 언어 </a:t>
            </a:r>
            <a:r>
              <a:rPr lang="en-US" altLang="ko-KR" sz="2400" b="1" dirty="0">
                <a:solidFill>
                  <a:srgbClr val="FF0000"/>
                </a:solidFill>
              </a:rPr>
              <a:t>(java/C++/C…)</a:t>
            </a:r>
            <a:r>
              <a:rPr lang="ko-KR" altLang="en-US" sz="2400" b="1" dirty="0">
                <a:solidFill>
                  <a:srgbClr val="FF0000"/>
                </a:solidFill>
              </a:rPr>
              <a:t>들은</a:t>
            </a:r>
            <a:endParaRPr lang="en-US" altLang="ko-KR" sz="2400" b="1" dirty="0">
              <a:solidFill>
                <a:srgbClr val="FF0000"/>
              </a:solidFill>
            </a:endParaRPr>
          </a:p>
          <a:p>
            <a:r>
              <a:rPr lang="ko-KR" altLang="en-US" sz="2400" b="1" dirty="0">
                <a:solidFill>
                  <a:srgbClr val="FF0000"/>
                </a:solidFill>
              </a:rPr>
              <a:t>각자만의 컴파일러를 가지고 있다</a:t>
            </a:r>
            <a:r>
              <a:rPr lang="en-US" altLang="ko-KR" sz="2400" b="1" dirty="0">
                <a:solidFill>
                  <a:srgbClr val="FF0000"/>
                </a:solidFill>
              </a:rPr>
              <a:t>!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90090B0-91AF-854A-DA05-54CAFA690418}"/>
              </a:ext>
            </a:extLst>
          </p:cNvPr>
          <p:cNvGrpSpPr/>
          <p:nvPr/>
        </p:nvGrpSpPr>
        <p:grpSpPr>
          <a:xfrm>
            <a:off x="487961" y="2969856"/>
            <a:ext cx="11352929" cy="2237490"/>
            <a:chOff x="601212" y="2495878"/>
            <a:chExt cx="11352929" cy="2237490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A960D664-5682-AFB4-46FF-879BC530D810}"/>
                </a:ext>
              </a:extLst>
            </p:cNvPr>
            <p:cNvGrpSpPr/>
            <p:nvPr/>
          </p:nvGrpSpPr>
          <p:grpSpPr>
            <a:xfrm>
              <a:off x="601212" y="2495878"/>
              <a:ext cx="3467278" cy="2237490"/>
              <a:chOff x="5659772" y="3827750"/>
              <a:chExt cx="3467278" cy="2237490"/>
            </a:xfrm>
          </p:grpSpPr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0CB2B2E7-0E96-3E3D-E04E-0B0F7CBD9C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659772" y="3827750"/>
                <a:ext cx="3467278" cy="1854295"/>
              </a:xfrm>
              <a:prstGeom prst="rect">
                <a:avLst/>
              </a:prstGeom>
            </p:spPr>
          </p:pic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92A2F067-45C7-3763-E3FF-0E8FC3A0793E}"/>
                  </a:ext>
                </a:extLst>
              </p:cNvPr>
              <p:cNvSpPr/>
              <p:nvPr/>
            </p:nvSpPr>
            <p:spPr>
              <a:xfrm>
                <a:off x="5865129" y="5771625"/>
                <a:ext cx="3056564" cy="29361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ysClr val="windowText" lastClr="000000"/>
                    </a:solidFill>
                  </a:rPr>
                  <a:t>java </a:t>
                </a:r>
                <a:r>
                  <a:rPr lang="ko-KR" altLang="en-US" dirty="0">
                    <a:solidFill>
                      <a:sysClr val="windowText" lastClr="000000"/>
                    </a:solidFill>
                  </a:rPr>
                  <a:t>컴파일러 </a:t>
                </a:r>
                <a:r>
                  <a:rPr lang="en-US" altLang="ko-KR" dirty="0">
                    <a:solidFill>
                      <a:sysClr val="windowText" lastClr="000000"/>
                    </a:solidFill>
                  </a:rPr>
                  <a:t>(</a:t>
                </a:r>
                <a:r>
                  <a:rPr lang="ko-KR" altLang="en-US" dirty="0">
                    <a:solidFill>
                      <a:sysClr val="windowText" lastClr="000000"/>
                    </a:solidFill>
                  </a:rPr>
                  <a:t>통역사</a:t>
                </a:r>
                <a:r>
                  <a:rPr lang="en-US" altLang="ko-KR" dirty="0">
                    <a:solidFill>
                      <a:sysClr val="windowText" lastClr="000000"/>
                    </a:solidFill>
                  </a:rPr>
                  <a:t>)</a:t>
                </a:r>
                <a:endParaRPr lang="ko-KR" altLang="en-US" dirty="0">
                  <a:solidFill>
                    <a:sysClr val="windowText" lastClr="000000"/>
                  </a:solidFill>
                </a:endParaRPr>
              </a:p>
            </p:txBody>
          </p:sp>
        </p:grp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3139EA72-D42B-C97B-674C-5F127865EBAF}"/>
                </a:ext>
              </a:extLst>
            </p:cNvPr>
            <p:cNvGrpSpPr/>
            <p:nvPr/>
          </p:nvGrpSpPr>
          <p:grpSpPr>
            <a:xfrm>
              <a:off x="4539843" y="2495878"/>
              <a:ext cx="3467278" cy="2237490"/>
              <a:chOff x="5659772" y="3827750"/>
              <a:chExt cx="3467278" cy="2237490"/>
            </a:xfrm>
          </p:grpSpPr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3CE03D3F-B932-B5B8-2B93-B2B1627FBD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659772" y="3827750"/>
                <a:ext cx="3467278" cy="1854295"/>
              </a:xfrm>
              <a:prstGeom prst="rect">
                <a:avLst/>
              </a:prstGeom>
            </p:spPr>
          </p:pic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06D1F891-FB44-C8D5-AB17-4DE0C508ED56}"/>
                  </a:ext>
                </a:extLst>
              </p:cNvPr>
              <p:cNvSpPr/>
              <p:nvPr/>
            </p:nvSpPr>
            <p:spPr>
              <a:xfrm>
                <a:off x="5865129" y="5771625"/>
                <a:ext cx="3056564" cy="29361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ysClr val="windowText" lastClr="000000"/>
                    </a:solidFill>
                  </a:rPr>
                  <a:t>C++ </a:t>
                </a:r>
                <a:r>
                  <a:rPr lang="ko-KR" altLang="en-US" dirty="0">
                    <a:solidFill>
                      <a:sysClr val="windowText" lastClr="000000"/>
                    </a:solidFill>
                  </a:rPr>
                  <a:t>컴파일러 </a:t>
                </a:r>
                <a:r>
                  <a:rPr lang="en-US" altLang="ko-KR" dirty="0">
                    <a:solidFill>
                      <a:sysClr val="windowText" lastClr="000000"/>
                    </a:solidFill>
                  </a:rPr>
                  <a:t>(</a:t>
                </a:r>
                <a:r>
                  <a:rPr lang="ko-KR" altLang="en-US" dirty="0">
                    <a:solidFill>
                      <a:sysClr val="windowText" lastClr="000000"/>
                    </a:solidFill>
                  </a:rPr>
                  <a:t>통역사</a:t>
                </a:r>
                <a:r>
                  <a:rPr lang="en-US" altLang="ko-KR" dirty="0">
                    <a:solidFill>
                      <a:sysClr val="windowText" lastClr="000000"/>
                    </a:solidFill>
                  </a:rPr>
                  <a:t>)</a:t>
                </a:r>
                <a:endParaRPr lang="ko-KR" altLang="en-US" dirty="0">
                  <a:solidFill>
                    <a:sysClr val="windowText" lastClr="000000"/>
                  </a:solidFill>
                </a:endParaRPr>
              </a:p>
            </p:txBody>
          </p:sp>
        </p:grp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139C59FA-D336-1FEB-F60A-F7E5ADB546F7}"/>
                </a:ext>
              </a:extLst>
            </p:cNvPr>
            <p:cNvGrpSpPr/>
            <p:nvPr/>
          </p:nvGrpSpPr>
          <p:grpSpPr>
            <a:xfrm>
              <a:off x="8486863" y="2495878"/>
              <a:ext cx="3467278" cy="2237490"/>
              <a:chOff x="5659772" y="3827750"/>
              <a:chExt cx="3467278" cy="2237490"/>
            </a:xfrm>
          </p:grpSpPr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id="{F068659C-D2EC-BB09-B66D-282EF90DCF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659772" y="3827750"/>
                <a:ext cx="3467278" cy="1854295"/>
              </a:xfrm>
              <a:prstGeom prst="rect">
                <a:avLst/>
              </a:prstGeom>
            </p:spPr>
          </p:pic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AB8BB576-2C9D-3831-5FD0-9619B089603B}"/>
                  </a:ext>
                </a:extLst>
              </p:cNvPr>
              <p:cNvSpPr/>
              <p:nvPr/>
            </p:nvSpPr>
            <p:spPr>
              <a:xfrm>
                <a:off x="5865129" y="5771625"/>
                <a:ext cx="3056564" cy="29361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ysClr val="windowText" lastClr="000000"/>
                    </a:solidFill>
                  </a:rPr>
                  <a:t>C </a:t>
                </a:r>
                <a:r>
                  <a:rPr lang="ko-KR" altLang="en-US" dirty="0">
                    <a:solidFill>
                      <a:sysClr val="windowText" lastClr="000000"/>
                    </a:solidFill>
                  </a:rPr>
                  <a:t>컴파일러 </a:t>
                </a:r>
                <a:r>
                  <a:rPr lang="en-US" altLang="ko-KR" dirty="0">
                    <a:solidFill>
                      <a:sysClr val="windowText" lastClr="000000"/>
                    </a:solidFill>
                  </a:rPr>
                  <a:t>(</a:t>
                </a:r>
                <a:r>
                  <a:rPr lang="ko-KR" altLang="en-US" dirty="0">
                    <a:solidFill>
                      <a:sysClr val="windowText" lastClr="000000"/>
                    </a:solidFill>
                  </a:rPr>
                  <a:t>통역사</a:t>
                </a:r>
                <a:r>
                  <a:rPr lang="en-US" altLang="ko-KR" dirty="0">
                    <a:solidFill>
                      <a:sysClr val="windowText" lastClr="000000"/>
                    </a:solidFill>
                  </a:rPr>
                  <a:t>)</a:t>
                </a:r>
                <a:endParaRPr lang="ko-KR" altLang="en-US" dirty="0">
                  <a:solidFill>
                    <a:sysClr val="windowText" lastClr="000000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789935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E00D635-545E-BA79-558D-2C9CA4C414A7}"/>
              </a:ext>
            </a:extLst>
          </p:cNvPr>
          <p:cNvSpPr txBox="1"/>
          <p:nvPr/>
        </p:nvSpPr>
        <p:spPr>
          <a:xfrm>
            <a:off x="2083523" y="3105835"/>
            <a:ext cx="8024954" cy="64633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컴퓨터는 </a:t>
            </a:r>
            <a:r>
              <a:rPr lang="en-US" altLang="ko-KR" sz="3600" b="1" dirty="0"/>
              <a:t>2</a:t>
            </a:r>
            <a:r>
              <a:rPr lang="ko-KR" altLang="en-US" sz="3600" b="1" dirty="0"/>
              <a:t>진법밖에 알아듣지 못한다</a:t>
            </a:r>
          </a:p>
        </p:txBody>
      </p:sp>
    </p:spTree>
    <p:extLst>
      <p:ext uri="{BB962C8B-B14F-4D97-AF65-F5344CB8AC3E}">
        <p14:creationId xmlns:p14="http://schemas.microsoft.com/office/powerpoint/2010/main" val="24075446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E00D635-545E-BA79-558D-2C9CA4C414A7}"/>
              </a:ext>
            </a:extLst>
          </p:cNvPr>
          <p:cNvSpPr txBox="1"/>
          <p:nvPr/>
        </p:nvSpPr>
        <p:spPr>
          <a:xfrm>
            <a:off x="3475507" y="3105835"/>
            <a:ext cx="5240987" cy="64633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3600" b="1" dirty="0"/>
              <a:t>Bit 8</a:t>
            </a:r>
            <a:r>
              <a:rPr lang="ko-KR" altLang="en-US" sz="3600" b="1" dirty="0"/>
              <a:t>개가 모이면 </a:t>
            </a:r>
            <a:r>
              <a:rPr lang="en-US" altLang="ko-KR" sz="3600" b="1" dirty="0"/>
              <a:t>1byte</a:t>
            </a:r>
            <a:r>
              <a:rPr lang="ko-KR" altLang="en-US" sz="3600" b="1" dirty="0"/>
              <a:t> </a:t>
            </a:r>
            <a:endParaRPr lang="en-US" altLang="ko-KR" sz="3600" b="1" dirty="0"/>
          </a:p>
        </p:txBody>
      </p:sp>
    </p:spTree>
    <p:extLst>
      <p:ext uri="{BB962C8B-B14F-4D97-AF65-F5344CB8AC3E}">
        <p14:creationId xmlns:p14="http://schemas.microsoft.com/office/powerpoint/2010/main" val="24120861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E00D635-545E-BA79-558D-2C9CA4C414A7}"/>
              </a:ext>
            </a:extLst>
          </p:cNvPr>
          <p:cNvSpPr txBox="1"/>
          <p:nvPr/>
        </p:nvSpPr>
        <p:spPr>
          <a:xfrm>
            <a:off x="3475507" y="3105835"/>
            <a:ext cx="4651081" cy="64633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3600" b="1" dirty="0"/>
              <a:t>Int</a:t>
            </a:r>
            <a:r>
              <a:rPr lang="ko-KR" altLang="en-US" sz="3600" b="1" dirty="0"/>
              <a:t>는 </a:t>
            </a:r>
            <a:r>
              <a:rPr lang="en-US" altLang="ko-KR" sz="3600" b="1" dirty="0"/>
              <a:t>4byte</a:t>
            </a:r>
            <a:r>
              <a:rPr lang="ko-KR" altLang="en-US" sz="3600" b="1" dirty="0"/>
              <a:t>를 차지함</a:t>
            </a:r>
            <a:endParaRPr lang="en-US" altLang="ko-KR" sz="3600" b="1" dirty="0"/>
          </a:p>
        </p:txBody>
      </p:sp>
    </p:spTree>
    <p:extLst>
      <p:ext uri="{BB962C8B-B14F-4D97-AF65-F5344CB8AC3E}">
        <p14:creationId xmlns:p14="http://schemas.microsoft.com/office/powerpoint/2010/main" val="11647789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E00D635-545E-BA79-558D-2C9CA4C414A7}"/>
              </a:ext>
            </a:extLst>
          </p:cNvPr>
          <p:cNvSpPr txBox="1"/>
          <p:nvPr/>
        </p:nvSpPr>
        <p:spPr>
          <a:xfrm>
            <a:off x="5167701" y="3105835"/>
            <a:ext cx="1856598" cy="64633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3600" b="1" dirty="0"/>
              <a:t>MSB</a:t>
            </a:r>
            <a:r>
              <a:rPr lang="ko-KR" altLang="en-US" sz="3600" b="1" dirty="0"/>
              <a:t>란</a:t>
            </a:r>
            <a:r>
              <a:rPr lang="en-US" altLang="ko-KR" sz="3600" b="1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9239896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E00D635-545E-BA79-558D-2C9CA4C414A7}"/>
              </a:ext>
            </a:extLst>
          </p:cNvPr>
          <p:cNvSpPr txBox="1"/>
          <p:nvPr/>
        </p:nvSpPr>
        <p:spPr>
          <a:xfrm>
            <a:off x="477079" y="407504"/>
            <a:ext cx="646331" cy="3693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b="1" dirty="0"/>
              <a:t>목차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5B88003-0383-A335-F85E-850974912C6F}"/>
              </a:ext>
            </a:extLst>
          </p:cNvPr>
          <p:cNvSpPr txBox="1"/>
          <p:nvPr/>
        </p:nvSpPr>
        <p:spPr>
          <a:xfrm>
            <a:off x="477079" y="964097"/>
            <a:ext cx="2822952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1400" b="1" dirty="0"/>
              <a:t>Java</a:t>
            </a:r>
            <a:r>
              <a:rPr lang="ko-KR" altLang="en-US" sz="1400" b="1" dirty="0"/>
              <a:t>를 공부해야 하는 이유  </a:t>
            </a:r>
            <a:endParaRPr lang="en-US" altLang="ko-KR" sz="1400" b="1" dirty="0"/>
          </a:p>
          <a:p>
            <a:pPr marL="342900" indent="-342900">
              <a:buAutoNum type="arabicPeriod"/>
            </a:pPr>
            <a:endParaRPr lang="ko-KR" altLang="en-US" sz="1400" b="1" dirty="0"/>
          </a:p>
          <a:p>
            <a:endParaRPr lang="ko-KR" altLang="en-US" sz="1400" b="1" dirty="0"/>
          </a:p>
          <a:p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0538226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E5F587C-EE13-01F3-05E8-3EDD5F9714E9}"/>
              </a:ext>
            </a:extLst>
          </p:cNvPr>
          <p:cNvSpPr txBox="1"/>
          <p:nvPr/>
        </p:nvSpPr>
        <p:spPr>
          <a:xfrm>
            <a:off x="405868" y="330991"/>
            <a:ext cx="1019831" cy="3693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800" b="1" dirty="0"/>
              <a:t>MSB</a:t>
            </a:r>
            <a:r>
              <a:rPr lang="ko-KR" altLang="en-US" sz="1800" b="1" dirty="0"/>
              <a:t>란</a:t>
            </a:r>
            <a:r>
              <a:rPr lang="en-US" altLang="ko-KR" sz="1800" b="1" dirty="0"/>
              <a:t>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46AF99E-0BEC-E162-6505-7DD466110B44}"/>
              </a:ext>
            </a:extLst>
          </p:cNvPr>
          <p:cNvSpPr txBox="1"/>
          <p:nvPr/>
        </p:nvSpPr>
        <p:spPr>
          <a:xfrm>
            <a:off x="405868" y="1182413"/>
            <a:ext cx="4777270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Most Significant Bit</a:t>
            </a:r>
            <a:r>
              <a:rPr lang="ko-KR" altLang="en-US" sz="2800" b="1" dirty="0"/>
              <a:t>의 약자</a:t>
            </a:r>
            <a:endParaRPr lang="en-US" altLang="ko-KR" sz="2800" b="1" dirty="0"/>
          </a:p>
          <a:p>
            <a:endParaRPr lang="en-US" altLang="ko-KR" sz="2800" b="1" dirty="0"/>
          </a:p>
          <a:p>
            <a:r>
              <a:rPr lang="ko-KR" altLang="en-US" sz="2800" b="1" dirty="0"/>
              <a:t>최상위 비트를 의미한다 </a:t>
            </a:r>
            <a:endParaRPr lang="en-US" altLang="ko-KR" sz="2800" b="1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A8EE13B9-BA22-6BF3-546B-7AAC722039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868" y="3700043"/>
            <a:ext cx="4870700" cy="139707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866897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E5F587C-EE13-01F3-05E8-3EDD5F9714E9}"/>
              </a:ext>
            </a:extLst>
          </p:cNvPr>
          <p:cNvSpPr txBox="1"/>
          <p:nvPr/>
        </p:nvSpPr>
        <p:spPr>
          <a:xfrm>
            <a:off x="405868" y="330991"/>
            <a:ext cx="1019831" cy="3693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800" b="1" dirty="0"/>
              <a:t>MSB</a:t>
            </a:r>
            <a:r>
              <a:rPr lang="ko-KR" altLang="en-US" sz="1800" b="1" dirty="0"/>
              <a:t>란</a:t>
            </a:r>
            <a:r>
              <a:rPr lang="en-US" altLang="ko-KR" sz="1800" b="1" dirty="0"/>
              <a:t>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46AF99E-0BEC-E162-6505-7DD466110B44}"/>
              </a:ext>
            </a:extLst>
          </p:cNvPr>
          <p:cNvSpPr txBox="1"/>
          <p:nvPr/>
        </p:nvSpPr>
        <p:spPr>
          <a:xfrm>
            <a:off x="405868" y="1182413"/>
            <a:ext cx="4514377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rgbClr val="FF0000"/>
                </a:solidFill>
              </a:rPr>
              <a:t>부호를 나타내는 자리</a:t>
            </a:r>
            <a:r>
              <a:rPr lang="ko-KR" altLang="en-US" sz="2800" dirty="0"/>
              <a:t>이고</a:t>
            </a:r>
            <a:r>
              <a:rPr lang="ko-KR" altLang="en-US" sz="2800" b="1" dirty="0"/>
              <a:t> </a:t>
            </a:r>
            <a:endParaRPr lang="en-US" altLang="ko-KR" sz="2800" b="1" dirty="0"/>
          </a:p>
          <a:p>
            <a:r>
              <a:rPr lang="en-US" altLang="ko-KR" sz="2800" b="1" dirty="0">
                <a:solidFill>
                  <a:srgbClr val="FF0000"/>
                </a:solidFill>
              </a:rPr>
              <a:t>0</a:t>
            </a:r>
            <a:r>
              <a:rPr lang="ko-KR" altLang="en-US" sz="2800" b="1" dirty="0">
                <a:solidFill>
                  <a:srgbClr val="FF0000"/>
                </a:solidFill>
              </a:rPr>
              <a:t>이면 양수</a:t>
            </a:r>
            <a:endParaRPr lang="en-US" altLang="ko-KR" sz="2800" b="1" dirty="0">
              <a:solidFill>
                <a:srgbClr val="FF0000"/>
              </a:solidFill>
            </a:endParaRPr>
          </a:p>
          <a:p>
            <a:r>
              <a:rPr lang="en-US" altLang="ko-KR" sz="2800" b="1" dirty="0">
                <a:solidFill>
                  <a:srgbClr val="FF0000"/>
                </a:solidFill>
              </a:rPr>
              <a:t>1</a:t>
            </a:r>
            <a:r>
              <a:rPr lang="ko-KR" altLang="en-US" sz="2800" b="1" dirty="0">
                <a:solidFill>
                  <a:srgbClr val="FF0000"/>
                </a:solidFill>
              </a:rPr>
              <a:t>이면 음수</a:t>
            </a:r>
            <a:r>
              <a:rPr lang="ko-KR" altLang="en-US" sz="2800" dirty="0"/>
              <a:t>를 나타낸다 </a:t>
            </a:r>
            <a:endParaRPr lang="en-US" altLang="ko-KR" sz="2800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A8EE13B9-BA22-6BF3-546B-7AAC722039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868" y="4086297"/>
            <a:ext cx="4870700" cy="139707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876879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E00D635-545E-BA79-558D-2C9CA4C414A7}"/>
              </a:ext>
            </a:extLst>
          </p:cNvPr>
          <p:cNvSpPr txBox="1"/>
          <p:nvPr/>
        </p:nvSpPr>
        <p:spPr>
          <a:xfrm>
            <a:off x="2372866" y="3105835"/>
            <a:ext cx="7446269" cy="64633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확장자 </a:t>
            </a:r>
            <a:r>
              <a:rPr lang="en-US" altLang="ko-KR" sz="3600" b="1" dirty="0"/>
              <a:t>class</a:t>
            </a:r>
            <a:r>
              <a:rPr lang="ko-KR" altLang="en-US" sz="3600" b="1" dirty="0"/>
              <a:t>파일은 어떻게 만들어</a:t>
            </a:r>
            <a:r>
              <a:rPr lang="en-US" altLang="ko-KR" sz="3600" b="1" dirty="0"/>
              <a:t>?</a:t>
            </a:r>
            <a:endParaRPr lang="ko-KR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22288594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E00D635-545E-BA79-558D-2C9CA4C414A7}"/>
              </a:ext>
            </a:extLst>
          </p:cNvPr>
          <p:cNvSpPr txBox="1"/>
          <p:nvPr/>
        </p:nvSpPr>
        <p:spPr>
          <a:xfrm>
            <a:off x="261037" y="238539"/>
            <a:ext cx="3820277" cy="3693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800" b="1" dirty="0"/>
              <a:t>확장자 </a:t>
            </a:r>
            <a:r>
              <a:rPr lang="en-US" altLang="ko-KR" sz="1800" b="1" dirty="0"/>
              <a:t>class</a:t>
            </a:r>
            <a:r>
              <a:rPr lang="ko-KR" altLang="en-US" sz="1800" b="1" dirty="0"/>
              <a:t>파일은 어떻게 만들어</a:t>
            </a:r>
            <a:r>
              <a:rPr lang="en-US" altLang="ko-KR" sz="1800" b="1" dirty="0"/>
              <a:t>?</a:t>
            </a:r>
            <a:endParaRPr lang="ko-KR" altLang="en-US" sz="1800" b="1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FB7011AD-C14F-642B-C42D-2403B577FB03}"/>
              </a:ext>
            </a:extLst>
          </p:cNvPr>
          <p:cNvGrpSpPr/>
          <p:nvPr/>
        </p:nvGrpSpPr>
        <p:grpSpPr>
          <a:xfrm>
            <a:off x="1101012" y="2006534"/>
            <a:ext cx="10045186" cy="3152709"/>
            <a:chOff x="-1449242" y="1461249"/>
            <a:chExt cx="10045186" cy="3152709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8C43322C-D8E4-46FA-2570-8ABF17277A1C}"/>
                </a:ext>
              </a:extLst>
            </p:cNvPr>
            <p:cNvSpPr txBox="1"/>
            <p:nvPr/>
          </p:nvSpPr>
          <p:spPr>
            <a:xfrm>
              <a:off x="-1449242" y="1461249"/>
              <a:ext cx="1004518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dirty="0">
                  <a:solidFill>
                    <a:srgbClr val="FF0000"/>
                  </a:solidFill>
                </a:rPr>
                <a:t>확장자 </a:t>
              </a:r>
              <a:r>
                <a:rPr lang="en-US" altLang="ko-KR" sz="2800" b="1" dirty="0">
                  <a:solidFill>
                    <a:srgbClr val="FF0000"/>
                  </a:solidFill>
                </a:rPr>
                <a:t>java</a:t>
              </a:r>
              <a:r>
                <a:rPr lang="ko-KR" altLang="en-US" sz="2800" b="1" dirty="0">
                  <a:solidFill>
                    <a:srgbClr val="FF0000"/>
                  </a:solidFill>
                </a:rPr>
                <a:t>파일을 컴파일 하면 </a:t>
              </a:r>
              <a:r>
                <a:rPr lang="ko-KR" altLang="en-US" sz="2800" dirty="0"/>
                <a:t>확장자 </a:t>
              </a:r>
              <a:r>
                <a:rPr lang="en-US" altLang="ko-KR" sz="2800" dirty="0"/>
                <a:t>class</a:t>
              </a:r>
              <a:r>
                <a:rPr lang="ko-KR" altLang="en-US" sz="2800" dirty="0"/>
                <a:t>파일이 만들어져 </a:t>
              </a:r>
              <a:endParaRPr lang="en-US" altLang="ko-KR" sz="2800" dirty="0"/>
            </a:p>
          </p:txBody>
        </p: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097833A3-E18D-838F-9264-7EB992E9F14A}"/>
                </a:ext>
              </a:extLst>
            </p:cNvPr>
            <p:cNvGrpSpPr/>
            <p:nvPr/>
          </p:nvGrpSpPr>
          <p:grpSpPr>
            <a:xfrm>
              <a:off x="550604" y="2724960"/>
              <a:ext cx="3915880" cy="1888998"/>
              <a:chOff x="796412" y="2370999"/>
              <a:chExt cx="3915880" cy="1888998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9C808B6-79E9-D1C3-7412-E167F1D1E09C}"/>
                  </a:ext>
                </a:extLst>
              </p:cNvPr>
              <p:cNvSpPr txBox="1"/>
              <p:nvPr/>
            </p:nvSpPr>
            <p:spPr>
              <a:xfrm>
                <a:off x="796412" y="3429000"/>
                <a:ext cx="3915880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4800" b="1" dirty="0"/>
                  <a:t>.java &gt; .class</a:t>
                </a:r>
                <a:endParaRPr lang="ko-KR" altLang="en-US" sz="4800" b="1" dirty="0"/>
              </a:p>
            </p:txBody>
          </p:sp>
          <p:cxnSp>
            <p:nvCxnSpPr>
              <p:cNvPr id="7" name="연결선: 꺾임 6">
                <a:extLst>
                  <a:ext uri="{FF2B5EF4-FFF2-40B4-BE49-F238E27FC236}">
                    <a16:creationId xmlns:a16="http://schemas.microsoft.com/office/drawing/2014/main" id="{BBE347B8-9F3A-FB91-7166-1030BA3CF91F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H="1" flipV="1">
                <a:off x="2707733" y="2266161"/>
                <a:ext cx="12700" cy="2210151"/>
              </a:xfrm>
              <a:prstGeom prst="bentConnector3">
                <a:avLst>
                  <a:gd name="adj1" fmla="val 5593551"/>
                </a:avLst>
              </a:prstGeom>
              <a:ln w="285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7D675B3B-E01E-AF7F-649C-4DEB8F04795B}"/>
                  </a:ext>
                </a:extLst>
              </p:cNvPr>
              <p:cNvSpPr/>
              <p:nvPr/>
            </p:nvSpPr>
            <p:spPr>
              <a:xfrm>
                <a:off x="1966453" y="2370999"/>
                <a:ext cx="1347018" cy="52807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>
                    <a:solidFill>
                      <a:schemeClr val="tx1"/>
                    </a:solidFill>
                  </a:rPr>
                  <a:t>컴파일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806637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E00D635-545E-BA79-558D-2C9CA4C414A7}"/>
              </a:ext>
            </a:extLst>
          </p:cNvPr>
          <p:cNvSpPr txBox="1"/>
          <p:nvPr/>
        </p:nvSpPr>
        <p:spPr>
          <a:xfrm>
            <a:off x="3400391" y="3105835"/>
            <a:ext cx="5391219" cy="64633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확장자 </a:t>
            </a:r>
            <a:r>
              <a:rPr lang="en-US" altLang="ko-KR" sz="3600" b="1" dirty="0"/>
              <a:t>class</a:t>
            </a:r>
            <a:r>
              <a:rPr lang="ko-KR" altLang="en-US" sz="3600" b="1" dirty="0"/>
              <a:t>파일이 </a:t>
            </a:r>
            <a:r>
              <a:rPr lang="ko-KR" altLang="en-US" sz="3600" b="1" dirty="0" err="1"/>
              <a:t>뭔데</a:t>
            </a:r>
            <a:r>
              <a:rPr lang="en-US" altLang="ko-KR" sz="3600" b="1" dirty="0"/>
              <a:t>?</a:t>
            </a:r>
            <a:endParaRPr lang="ko-KR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31104342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E00D635-545E-BA79-558D-2C9CA4C414A7}"/>
              </a:ext>
            </a:extLst>
          </p:cNvPr>
          <p:cNvSpPr txBox="1"/>
          <p:nvPr/>
        </p:nvSpPr>
        <p:spPr>
          <a:xfrm>
            <a:off x="261037" y="238539"/>
            <a:ext cx="2815194" cy="3693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800" b="1" dirty="0"/>
              <a:t>확장자 </a:t>
            </a:r>
            <a:r>
              <a:rPr lang="en-US" altLang="ko-KR" sz="1800" b="1" dirty="0"/>
              <a:t>class</a:t>
            </a:r>
            <a:r>
              <a:rPr lang="ko-KR" altLang="en-US" sz="1800" b="1" dirty="0"/>
              <a:t>파일이 </a:t>
            </a:r>
            <a:r>
              <a:rPr lang="ko-KR" altLang="en-US" sz="1800" b="1" dirty="0" err="1"/>
              <a:t>뭔데</a:t>
            </a:r>
            <a:r>
              <a:rPr lang="en-US" altLang="ko-KR" sz="1800" b="1" dirty="0"/>
              <a:t>?</a:t>
            </a:r>
            <a:endParaRPr lang="ko-KR" altLang="en-US" sz="18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C43322C-D8E4-46FA-2570-8ABF17277A1C}"/>
              </a:ext>
            </a:extLst>
          </p:cNvPr>
          <p:cNvSpPr txBox="1"/>
          <p:nvPr/>
        </p:nvSpPr>
        <p:spPr>
          <a:xfrm>
            <a:off x="478428" y="1241012"/>
            <a:ext cx="8485015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/>
              <a:t>일단 확장자 </a:t>
            </a:r>
            <a:r>
              <a:rPr lang="en-US" altLang="ko-KR" sz="2800" dirty="0"/>
              <a:t>class</a:t>
            </a:r>
            <a:r>
              <a:rPr lang="ko-KR" altLang="en-US" sz="2800" dirty="0"/>
              <a:t>파일이 </a:t>
            </a:r>
            <a:r>
              <a:rPr lang="ko-KR" altLang="en-US" sz="2800" dirty="0" err="1"/>
              <a:t>뭔지</a:t>
            </a:r>
            <a:r>
              <a:rPr lang="ko-KR" altLang="en-US" sz="2800" dirty="0"/>
              <a:t> 알기 전에</a:t>
            </a:r>
            <a:r>
              <a:rPr lang="en-US" altLang="ko-KR" sz="2800" dirty="0"/>
              <a:t>, </a:t>
            </a:r>
          </a:p>
          <a:p>
            <a:r>
              <a:rPr lang="ko-KR" altLang="en-US" sz="2800" dirty="0"/>
              <a:t>우리는</a:t>
            </a:r>
            <a:r>
              <a:rPr lang="ko-KR" altLang="en-US" sz="2800" b="1" dirty="0">
                <a:solidFill>
                  <a:srgbClr val="FF0000"/>
                </a:solidFill>
              </a:rPr>
              <a:t> 왜 프로그래밍을 하는가</a:t>
            </a:r>
            <a:r>
              <a:rPr lang="ko-KR" altLang="en-US" sz="2800" dirty="0"/>
              <a:t>에 대하여 알아야 해</a:t>
            </a:r>
            <a:endParaRPr lang="en-US" altLang="ko-KR" sz="2800" dirty="0"/>
          </a:p>
          <a:p>
            <a:endParaRPr lang="en-US" altLang="ko-KR" sz="2800" dirty="0"/>
          </a:p>
          <a:p>
            <a:endParaRPr lang="en-US" altLang="ko-KR" sz="2800" dirty="0"/>
          </a:p>
          <a:p>
            <a:r>
              <a:rPr lang="ko-KR" altLang="en-US" sz="2800" dirty="0"/>
              <a:t>우리가 프로그래밍을 하는 이유는  </a:t>
            </a:r>
            <a:endParaRPr lang="en-US" altLang="ko-KR" sz="2800" dirty="0"/>
          </a:p>
          <a:p>
            <a:r>
              <a:rPr lang="ko-KR" altLang="en-US" sz="2800" b="1" dirty="0">
                <a:solidFill>
                  <a:srgbClr val="FF0000"/>
                </a:solidFill>
              </a:rPr>
              <a:t>컴퓨터에게 명령하기 위해서</a:t>
            </a:r>
            <a:r>
              <a:rPr lang="ko-KR" altLang="en-US" sz="2800" dirty="0"/>
              <a:t>야 </a:t>
            </a:r>
            <a:endParaRPr lang="en-US" altLang="ko-KR" sz="2800" dirty="0"/>
          </a:p>
          <a:p>
            <a:endParaRPr lang="en-US" altLang="ko-KR" sz="2800" dirty="0"/>
          </a:p>
        </p:txBody>
      </p:sp>
    </p:spTree>
    <p:extLst>
      <p:ext uri="{BB962C8B-B14F-4D97-AF65-F5344CB8AC3E}">
        <p14:creationId xmlns:p14="http://schemas.microsoft.com/office/powerpoint/2010/main" val="17194209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E00D635-545E-BA79-558D-2C9CA4C414A7}"/>
              </a:ext>
            </a:extLst>
          </p:cNvPr>
          <p:cNvSpPr txBox="1"/>
          <p:nvPr/>
        </p:nvSpPr>
        <p:spPr>
          <a:xfrm>
            <a:off x="261037" y="238539"/>
            <a:ext cx="2710999" cy="3693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800" b="1" dirty="0"/>
              <a:t>확장자 </a:t>
            </a:r>
            <a:r>
              <a:rPr lang="en-US" altLang="ko-KR" sz="1800" b="1" dirty="0"/>
              <a:t>class</a:t>
            </a:r>
            <a:r>
              <a:rPr lang="ko-KR" altLang="en-US" sz="1800" b="1" dirty="0"/>
              <a:t>파일이 </a:t>
            </a:r>
            <a:r>
              <a:rPr lang="ko-KR" altLang="en-US" sz="1800" b="1" dirty="0" err="1"/>
              <a:t>뭔데</a:t>
            </a:r>
            <a:endParaRPr lang="ko-KR" altLang="en-US" sz="18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C43322C-D8E4-46FA-2570-8ABF17277A1C}"/>
              </a:ext>
            </a:extLst>
          </p:cNvPr>
          <p:cNvSpPr txBox="1"/>
          <p:nvPr/>
        </p:nvSpPr>
        <p:spPr>
          <a:xfrm>
            <a:off x="261037" y="984497"/>
            <a:ext cx="10899138" cy="36625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/>
              <a:t>우리는 </a:t>
            </a:r>
            <a:endParaRPr lang="en-US" altLang="ko-KR" sz="3200" dirty="0"/>
          </a:p>
          <a:p>
            <a:r>
              <a:rPr lang="ko-KR" altLang="en-US" sz="3200" b="1" dirty="0">
                <a:solidFill>
                  <a:srgbClr val="FF0000"/>
                </a:solidFill>
              </a:rPr>
              <a:t>컴퓨터에게 명령하기 위해서 프로그래밍 코드를 작성하고 </a:t>
            </a:r>
            <a:endParaRPr lang="en-US" altLang="ko-KR" sz="3200" b="1" dirty="0">
              <a:solidFill>
                <a:srgbClr val="FF0000"/>
              </a:solidFill>
            </a:endParaRPr>
          </a:p>
          <a:p>
            <a:r>
              <a:rPr lang="ko-KR" altLang="en-US" sz="3200" b="1" dirty="0">
                <a:solidFill>
                  <a:srgbClr val="FF0000"/>
                </a:solidFill>
              </a:rPr>
              <a:t>이렇게 작성된 </a:t>
            </a:r>
            <a:r>
              <a:rPr lang="ko-KR" altLang="en-US" sz="3200" dirty="0"/>
              <a:t>프로그래밍 코드</a:t>
            </a:r>
            <a:r>
              <a:rPr lang="en-US" altLang="ko-KR" sz="3200" b="1" dirty="0">
                <a:solidFill>
                  <a:srgbClr val="FF0000"/>
                </a:solidFill>
              </a:rPr>
              <a:t>(</a:t>
            </a:r>
            <a:r>
              <a:rPr lang="ko-KR" altLang="en-US" sz="3200" b="1" dirty="0">
                <a:solidFill>
                  <a:srgbClr val="FF0000"/>
                </a:solidFill>
              </a:rPr>
              <a:t>클래스 파일</a:t>
            </a:r>
            <a:r>
              <a:rPr lang="en-US" altLang="ko-KR" sz="3200" b="1" dirty="0">
                <a:solidFill>
                  <a:srgbClr val="FF0000"/>
                </a:solidFill>
              </a:rPr>
              <a:t>)</a:t>
            </a:r>
            <a:r>
              <a:rPr lang="ko-KR" altLang="en-US" sz="3200" b="1" dirty="0">
                <a:solidFill>
                  <a:srgbClr val="FF0000"/>
                </a:solidFill>
              </a:rPr>
              <a:t>은  </a:t>
            </a:r>
            <a:endParaRPr lang="en-US" altLang="ko-KR" sz="3200" b="1" dirty="0">
              <a:solidFill>
                <a:srgbClr val="FF0000"/>
              </a:solidFill>
            </a:endParaRPr>
          </a:p>
          <a:p>
            <a:r>
              <a:rPr lang="ko-KR" altLang="en-US" sz="3200" dirty="0"/>
              <a:t>확장자 </a:t>
            </a:r>
            <a:r>
              <a:rPr lang="en-US" altLang="ko-KR" sz="3200" dirty="0"/>
              <a:t>JAVA</a:t>
            </a:r>
            <a:r>
              <a:rPr lang="ko-KR" altLang="en-US" sz="3200" dirty="0"/>
              <a:t>파일로써 </a:t>
            </a:r>
            <a:endParaRPr lang="en-US" altLang="ko-KR" sz="3200" dirty="0"/>
          </a:p>
          <a:p>
            <a:endParaRPr lang="en-US" altLang="ko-KR" sz="3200" dirty="0"/>
          </a:p>
          <a:p>
            <a:r>
              <a:rPr lang="en-US" altLang="ko-KR" sz="4000" b="1" dirty="0">
                <a:solidFill>
                  <a:srgbClr val="FF0000"/>
                </a:solidFill>
              </a:rPr>
              <a:t>‘</a:t>
            </a:r>
            <a:r>
              <a:rPr lang="ko-KR" altLang="en-US" sz="4000" b="1" dirty="0">
                <a:solidFill>
                  <a:srgbClr val="FF0000"/>
                </a:solidFill>
              </a:rPr>
              <a:t>사람이</a:t>
            </a:r>
            <a:r>
              <a:rPr lang="en-US" altLang="ko-KR" sz="4000" b="1" dirty="0">
                <a:solidFill>
                  <a:srgbClr val="FF0000"/>
                </a:solidFill>
              </a:rPr>
              <a:t>’</a:t>
            </a:r>
            <a:r>
              <a:rPr lang="ko-KR" altLang="en-US" sz="4000" b="1" dirty="0">
                <a:solidFill>
                  <a:srgbClr val="FF0000"/>
                </a:solidFill>
              </a:rPr>
              <a:t> </a:t>
            </a:r>
            <a:r>
              <a:rPr lang="ko-KR" altLang="en-US" sz="3200" b="1" dirty="0">
                <a:solidFill>
                  <a:srgbClr val="FF0000"/>
                </a:solidFill>
              </a:rPr>
              <a:t>알아볼 수 있는 문구로 작성돼 있지</a:t>
            </a:r>
            <a:r>
              <a:rPr lang="en-US" altLang="ko-KR" sz="3200" dirty="0"/>
              <a:t>.</a:t>
            </a:r>
          </a:p>
          <a:p>
            <a:endParaRPr lang="en-US" altLang="ko-KR" sz="3200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052E638E-3FA2-4C01-FB96-39C9558A9CD5}"/>
              </a:ext>
            </a:extLst>
          </p:cNvPr>
          <p:cNvGrpSpPr/>
          <p:nvPr/>
        </p:nvGrpSpPr>
        <p:grpSpPr>
          <a:xfrm>
            <a:off x="589740" y="4310347"/>
            <a:ext cx="7916697" cy="1936850"/>
            <a:chOff x="589740" y="4310347"/>
            <a:chExt cx="7916697" cy="193685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2F548E38-107C-0C56-CDF8-A20DFB28C6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9740" y="4310347"/>
              <a:ext cx="3168813" cy="1936850"/>
            </a:xfrm>
            <a:prstGeom prst="rect">
              <a:avLst/>
            </a:prstGeom>
          </p:spPr>
        </p:pic>
        <p:sp>
          <p:nvSpPr>
            <p:cNvPr id="6" name="말풍선: 타원형 5">
              <a:extLst>
                <a:ext uri="{FF2B5EF4-FFF2-40B4-BE49-F238E27FC236}">
                  <a16:creationId xmlns:a16="http://schemas.microsoft.com/office/drawing/2014/main" id="{E72D9D42-498B-40A9-5E8B-3F3A8DE7D703}"/>
                </a:ext>
              </a:extLst>
            </p:cNvPr>
            <p:cNvSpPr/>
            <p:nvPr/>
          </p:nvSpPr>
          <p:spPr>
            <a:xfrm>
              <a:off x="4043494" y="4894976"/>
              <a:ext cx="4462943" cy="978527"/>
            </a:xfrm>
            <a:prstGeom prst="wedgeEllipseCallout">
              <a:avLst>
                <a:gd name="adj1" fmla="val -56880"/>
                <a:gd name="adj2" fmla="val -73383"/>
              </a:avLst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여기 소스가 잘못 돼있네요</a:t>
              </a:r>
              <a:r>
                <a:rPr lang="en-US" altLang="ko-KR" dirty="0">
                  <a:solidFill>
                    <a:schemeClr val="tx1"/>
                  </a:solidFill>
                </a:rPr>
                <a:t>?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306275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E00D635-545E-BA79-558D-2C9CA4C414A7}"/>
              </a:ext>
            </a:extLst>
          </p:cNvPr>
          <p:cNvSpPr txBox="1"/>
          <p:nvPr/>
        </p:nvSpPr>
        <p:spPr>
          <a:xfrm>
            <a:off x="261037" y="238539"/>
            <a:ext cx="2710999" cy="3693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800" b="1" dirty="0"/>
              <a:t>확장자 </a:t>
            </a:r>
            <a:r>
              <a:rPr lang="en-US" altLang="ko-KR" sz="1800" b="1" dirty="0"/>
              <a:t>class</a:t>
            </a:r>
            <a:r>
              <a:rPr lang="ko-KR" altLang="en-US" sz="1800" b="1" dirty="0"/>
              <a:t>파일이 </a:t>
            </a:r>
            <a:r>
              <a:rPr lang="ko-KR" altLang="en-US" sz="1800" b="1" dirty="0" err="1"/>
              <a:t>뭔데</a:t>
            </a:r>
            <a:endParaRPr lang="ko-KR" altLang="en-US" sz="18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C43322C-D8E4-46FA-2570-8ABF17277A1C}"/>
              </a:ext>
            </a:extLst>
          </p:cNvPr>
          <p:cNvSpPr txBox="1"/>
          <p:nvPr/>
        </p:nvSpPr>
        <p:spPr>
          <a:xfrm>
            <a:off x="261037" y="984497"/>
            <a:ext cx="9724137" cy="21852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rgbClr val="FF0000"/>
                </a:solidFill>
              </a:rPr>
              <a:t>하지만 우리는 </a:t>
            </a:r>
            <a:r>
              <a:rPr lang="ko-KR" altLang="en-US" sz="3200" dirty="0"/>
              <a:t>사람이 아닌 </a:t>
            </a:r>
            <a:endParaRPr lang="en-US" altLang="ko-KR" sz="3200" dirty="0"/>
          </a:p>
          <a:p>
            <a:r>
              <a:rPr lang="ko-KR" altLang="en-US" sz="3200" b="1" dirty="0">
                <a:solidFill>
                  <a:srgbClr val="FF0000"/>
                </a:solidFill>
              </a:rPr>
              <a:t>컴퓨터가 알아들을 수 있는 문서가 필요해 </a:t>
            </a:r>
            <a:endParaRPr lang="en-US" altLang="ko-KR" sz="3200" b="1" dirty="0">
              <a:solidFill>
                <a:srgbClr val="FF0000"/>
              </a:solidFill>
            </a:endParaRPr>
          </a:p>
          <a:p>
            <a:endParaRPr lang="en-US" altLang="ko-KR" sz="3200" b="1" dirty="0">
              <a:solidFill>
                <a:srgbClr val="FF0000"/>
              </a:solidFill>
            </a:endParaRPr>
          </a:p>
          <a:p>
            <a:r>
              <a:rPr lang="en-US" altLang="ko-KR" sz="3200" b="1" dirty="0">
                <a:solidFill>
                  <a:srgbClr val="FF0000"/>
                </a:solidFill>
              </a:rPr>
              <a:t>(</a:t>
            </a:r>
            <a:r>
              <a:rPr lang="ko-KR" altLang="en-US" sz="3200" b="1" dirty="0">
                <a:solidFill>
                  <a:srgbClr val="FF0000"/>
                </a:solidFill>
              </a:rPr>
              <a:t>우리는 사람이 아닌 </a:t>
            </a:r>
            <a:r>
              <a:rPr lang="en-US" altLang="ko-KR" sz="4000" b="1" dirty="0">
                <a:solidFill>
                  <a:srgbClr val="FF0000"/>
                </a:solidFill>
              </a:rPr>
              <a:t>‘</a:t>
            </a:r>
            <a:r>
              <a:rPr lang="ko-KR" altLang="en-US" sz="4000" b="1" dirty="0">
                <a:solidFill>
                  <a:srgbClr val="FF0000"/>
                </a:solidFill>
              </a:rPr>
              <a:t>컴퓨터</a:t>
            </a:r>
            <a:r>
              <a:rPr lang="en-US" altLang="ko-KR" sz="4000" b="1" dirty="0">
                <a:solidFill>
                  <a:srgbClr val="FF0000"/>
                </a:solidFill>
              </a:rPr>
              <a:t>’</a:t>
            </a:r>
            <a:r>
              <a:rPr lang="ko-KR" altLang="en-US" sz="3200" b="1" dirty="0">
                <a:solidFill>
                  <a:srgbClr val="FF0000"/>
                </a:solidFill>
              </a:rPr>
              <a:t>에게 명령할 거니까</a:t>
            </a:r>
            <a:r>
              <a:rPr lang="en-US" altLang="ko-KR" sz="3200" b="1" dirty="0">
                <a:solidFill>
                  <a:srgbClr val="FF0000"/>
                </a:solidFill>
              </a:rPr>
              <a:t>!)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26F61BDE-DA42-95E1-A6F3-9E590A16BD85}"/>
              </a:ext>
            </a:extLst>
          </p:cNvPr>
          <p:cNvGrpSpPr/>
          <p:nvPr/>
        </p:nvGrpSpPr>
        <p:grpSpPr>
          <a:xfrm>
            <a:off x="675073" y="3929157"/>
            <a:ext cx="6751859" cy="2225618"/>
            <a:chOff x="675073" y="3929157"/>
            <a:chExt cx="6751859" cy="2225618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6BADBCD9-0AEF-D3C8-8FD4-B82154589D7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75073" y="4262378"/>
              <a:ext cx="3289469" cy="189239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6" name="말풍선: 타원형 5">
              <a:extLst>
                <a:ext uri="{FF2B5EF4-FFF2-40B4-BE49-F238E27FC236}">
                  <a16:creationId xmlns:a16="http://schemas.microsoft.com/office/drawing/2014/main" id="{4FA4E956-F2A0-0664-D7FD-6D48BBC8F2A8}"/>
                </a:ext>
              </a:extLst>
            </p:cNvPr>
            <p:cNvSpPr/>
            <p:nvPr/>
          </p:nvSpPr>
          <p:spPr>
            <a:xfrm>
              <a:off x="2886463" y="3929157"/>
              <a:ext cx="4540469" cy="835573"/>
            </a:xfrm>
            <a:prstGeom prst="wedgeEllipseCallout">
              <a:avLst>
                <a:gd name="adj1" fmla="val -36630"/>
                <a:gd name="adj2" fmla="val 75050"/>
              </a:avLst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나에게 명령해라 인간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4725534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E00D635-545E-BA79-558D-2C9CA4C414A7}"/>
              </a:ext>
            </a:extLst>
          </p:cNvPr>
          <p:cNvSpPr txBox="1"/>
          <p:nvPr/>
        </p:nvSpPr>
        <p:spPr>
          <a:xfrm>
            <a:off x="261037" y="238539"/>
            <a:ext cx="2710999" cy="3693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800" b="1" dirty="0"/>
              <a:t>확장자 </a:t>
            </a:r>
            <a:r>
              <a:rPr lang="en-US" altLang="ko-KR" sz="1800" b="1" dirty="0"/>
              <a:t>class</a:t>
            </a:r>
            <a:r>
              <a:rPr lang="ko-KR" altLang="en-US" sz="1800" b="1" dirty="0"/>
              <a:t>파일이 </a:t>
            </a:r>
            <a:r>
              <a:rPr lang="ko-KR" altLang="en-US" sz="1800" b="1" dirty="0" err="1"/>
              <a:t>뭔데</a:t>
            </a:r>
            <a:endParaRPr lang="ko-KR" altLang="en-US" sz="18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C43322C-D8E4-46FA-2570-8ABF17277A1C}"/>
              </a:ext>
            </a:extLst>
          </p:cNvPr>
          <p:cNvSpPr txBox="1"/>
          <p:nvPr/>
        </p:nvSpPr>
        <p:spPr>
          <a:xfrm>
            <a:off x="529485" y="1370391"/>
            <a:ext cx="1052531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그래서 </a:t>
            </a:r>
            <a:r>
              <a:rPr lang="ko-KR" altLang="en-US" sz="2400" b="1" dirty="0">
                <a:solidFill>
                  <a:srgbClr val="FF0000"/>
                </a:solidFill>
              </a:rPr>
              <a:t>확장자 </a:t>
            </a:r>
            <a:r>
              <a:rPr lang="en-US" altLang="ko-KR" sz="2400" b="1" dirty="0">
                <a:solidFill>
                  <a:srgbClr val="FF0000"/>
                </a:solidFill>
              </a:rPr>
              <a:t>JAVA</a:t>
            </a:r>
            <a:r>
              <a:rPr lang="ko-KR" altLang="en-US" sz="2400" b="1" dirty="0">
                <a:solidFill>
                  <a:srgbClr val="FF0000"/>
                </a:solidFill>
              </a:rPr>
              <a:t>파일을 </a:t>
            </a:r>
            <a:r>
              <a:rPr lang="en-US" altLang="ko-KR" sz="2400" b="1" dirty="0">
                <a:solidFill>
                  <a:srgbClr val="FF0000"/>
                </a:solidFill>
              </a:rPr>
              <a:t>Byte </a:t>
            </a:r>
            <a:r>
              <a:rPr lang="ko-KR" altLang="en-US" sz="2400" b="1" dirty="0">
                <a:solidFill>
                  <a:srgbClr val="FF0000"/>
                </a:solidFill>
              </a:rPr>
              <a:t>파일로 변경하는 작업을 진행</a:t>
            </a:r>
            <a:r>
              <a:rPr lang="ko-KR" altLang="en-US" sz="2400" dirty="0"/>
              <a:t>해</a:t>
            </a:r>
            <a:r>
              <a:rPr lang="en-US" altLang="ko-KR" sz="2400" dirty="0"/>
              <a:t>.</a:t>
            </a:r>
          </a:p>
          <a:p>
            <a:r>
              <a:rPr lang="ko-KR" altLang="en-US" sz="2400" b="1" dirty="0">
                <a:solidFill>
                  <a:srgbClr val="FF0000"/>
                </a:solidFill>
              </a:rPr>
              <a:t>이를 컴파일이라고 부르고</a:t>
            </a:r>
            <a:r>
              <a:rPr lang="en-US" altLang="ko-KR" sz="2400" dirty="0"/>
              <a:t>, </a:t>
            </a:r>
          </a:p>
          <a:p>
            <a:endParaRPr lang="en-US" altLang="ko-KR" sz="2400" dirty="0"/>
          </a:p>
          <a:p>
            <a:r>
              <a:rPr lang="ko-KR" altLang="en-US" sz="2400" b="1" dirty="0">
                <a:solidFill>
                  <a:srgbClr val="FF0000"/>
                </a:solidFill>
              </a:rPr>
              <a:t>확장자 </a:t>
            </a:r>
            <a:r>
              <a:rPr lang="en-US" altLang="ko-KR" sz="2400" b="1" dirty="0">
                <a:solidFill>
                  <a:srgbClr val="FF0000"/>
                </a:solidFill>
              </a:rPr>
              <a:t>java</a:t>
            </a:r>
            <a:r>
              <a:rPr lang="ko-KR" altLang="en-US" sz="2400" b="1" dirty="0">
                <a:solidFill>
                  <a:srgbClr val="FF0000"/>
                </a:solidFill>
              </a:rPr>
              <a:t>파일이 컴파일이 되면 확장자 </a:t>
            </a:r>
            <a:r>
              <a:rPr lang="en-US" altLang="ko-KR" sz="2400" b="1" dirty="0">
                <a:solidFill>
                  <a:srgbClr val="FF0000"/>
                </a:solidFill>
              </a:rPr>
              <a:t>class</a:t>
            </a:r>
            <a:r>
              <a:rPr lang="ko-KR" altLang="en-US" sz="2400" b="1" dirty="0">
                <a:solidFill>
                  <a:srgbClr val="FF0000"/>
                </a:solidFill>
              </a:rPr>
              <a:t>파일이 만들어지게 </a:t>
            </a:r>
            <a:r>
              <a:rPr lang="ko-KR" altLang="en-US" sz="2400" b="1" dirty="0" err="1">
                <a:solidFill>
                  <a:srgbClr val="FF0000"/>
                </a:solidFill>
              </a:rPr>
              <a:t>되는거지</a:t>
            </a:r>
            <a:endParaRPr lang="en-US" altLang="ko-KR" sz="2400" b="1" dirty="0">
              <a:solidFill>
                <a:srgbClr val="FF0000"/>
              </a:solidFill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E67708A0-7EAD-CFDF-FB7D-096F04C6565C}"/>
              </a:ext>
            </a:extLst>
          </p:cNvPr>
          <p:cNvGrpSpPr/>
          <p:nvPr/>
        </p:nvGrpSpPr>
        <p:grpSpPr>
          <a:xfrm>
            <a:off x="2972036" y="4104149"/>
            <a:ext cx="6035322" cy="2267183"/>
            <a:chOff x="2758489" y="3978314"/>
            <a:chExt cx="6035322" cy="2267183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EF4C947F-4ABC-B6F2-D97F-C606A64F54A5}"/>
                </a:ext>
              </a:extLst>
            </p:cNvPr>
            <p:cNvGrpSpPr/>
            <p:nvPr/>
          </p:nvGrpSpPr>
          <p:grpSpPr>
            <a:xfrm>
              <a:off x="2758489" y="3978314"/>
              <a:ext cx="6035322" cy="1854295"/>
              <a:chOff x="2758489" y="3978314"/>
              <a:chExt cx="6035322" cy="1854295"/>
            </a:xfrm>
          </p:grpSpPr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id="{10E4A114-6817-F207-15C3-D5128E78BE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812509" y="3978314"/>
                <a:ext cx="1981302" cy="1854295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15" name="그림 14">
                <a:extLst>
                  <a:ext uri="{FF2B5EF4-FFF2-40B4-BE49-F238E27FC236}">
                    <a16:creationId xmlns:a16="http://schemas.microsoft.com/office/drawing/2014/main" id="{15E2A6E4-7E45-ACC6-6C5A-A4F8509CFC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758489" y="3978314"/>
                <a:ext cx="1606633" cy="1708238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cxnSp>
            <p:nvCxnSpPr>
              <p:cNvPr id="17" name="직선 화살표 연결선 16">
                <a:extLst>
                  <a:ext uri="{FF2B5EF4-FFF2-40B4-BE49-F238E27FC236}">
                    <a16:creationId xmlns:a16="http://schemas.microsoft.com/office/drawing/2014/main" id="{7D069B20-0A89-F202-E564-2438B12346DF}"/>
                  </a:ext>
                </a:extLst>
              </p:cNvPr>
              <p:cNvCxnSpPr/>
              <p:nvPr/>
            </p:nvCxnSpPr>
            <p:spPr>
              <a:xfrm>
                <a:off x="5133703" y="4811486"/>
                <a:ext cx="666206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39D8B0B-1BDC-00D8-049F-06E6D1EA12B0}"/>
                </a:ext>
              </a:extLst>
            </p:cNvPr>
            <p:cNvSpPr txBox="1"/>
            <p:nvPr/>
          </p:nvSpPr>
          <p:spPr>
            <a:xfrm>
              <a:off x="2880208" y="5876165"/>
              <a:ext cx="13631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확장자 </a:t>
              </a:r>
              <a:r>
                <a:rPr lang="en-US" altLang="ko-KR" dirty="0"/>
                <a:t>java</a:t>
              </a:r>
              <a:endParaRPr lang="ko-KR" altLang="en-US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36271D1-00DE-DF6E-132C-E13157E6B0A2}"/>
                </a:ext>
              </a:extLst>
            </p:cNvPr>
            <p:cNvSpPr txBox="1"/>
            <p:nvPr/>
          </p:nvSpPr>
          <p:spPr>
            <a:xfrm>
              <a:off x="7078898" y="5876165"/>
              <a:ext cx="14430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확장자 </a:t>
              </a:r>
              <a:r>
                <a:rPr lang="en-US" altLang="ko-KR" dirty="0"/>
                <a:t>class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0464835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E00D635-545E-BA79-558D-2C9CA4C414A7}"/>
              </a:ext>
            </a:extLst>
          </p:cNvPr>
          <p:cNvSpPr txBox="1"/>
          <p:nvPr/>
        </p:nvSpPr>
        <p:spPr>
          <a:xfrm>
            <a:off x="261037" y="238539"/>
            <a:ext cx="2710999" cy="3693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800" b="1" dirty="0"/>
              <a:t>확장자 </a:t>
            </a:r>
            <a:r>
              <a:rPr lang="en-US" altLang="ko-KR" sz="1800" b="1" dirty="0"/>
              <a:t>class</a:t>
            </a:r>
            <a:r>
              <a:rPr lang="ko-KR" altLang="en-US" sz="1800" b="1" dirty="0"/>
              <a:t>파일이 </a:t>
            </a:r>
            <a:r>
              <a:rPr lang="ko-KR" altLang="en-US" sz="1800" b="1" dirty="0" err="1"/>
              <a:t>뭔데</a:t>
            </a:r>
            <a:endParaRPr lang="ko-KR" altLang="en-US" sz="18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C43322C-D8E4-46FA-2570-8ABF17277A1C}"/>
              </a:ext>
            </a:extLst>
          </p:cNvPr>
          <p:cNvSpPr txBox="1"/>
          <p:nvPr/>
        </p:nvSpPr>
        <p:spPr>
          <a:xfrm>
            <a:off x="529485" y="1370391"/>
            <a:ext cx="1043106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하지만 아직 확장자 </a:t>
            </a:r>
            <a:r>
              <a:rPr lang="en-US" altLang="ko-KR" sz="2400" dirty="0"/>
              <a:t>class</a:t>
            </a:r>
            <a:r>
              <a:rPr lang="ko-KR" altLang="en-US" sz="2400" dirty="0"/>
              <a:t>파일은 컴퓨터가 알아들을 수 있는 파일이 아니야</a:t>
            </a:r>
            <a:endParaRPr lang="en-US" altLang="ko-KR" sz="2400" dirty="0"/>
          </a:p>
          <a:p>
            <a:r>
              <a:rPr lang="ko-KR" altLang="en-US" sz="2400" b="1" dirty="0">
                <a:solidFill>
                  <a:srgbClr val="FF0000"/>
                </a:solidFill>
              </a:rPr>
              <a:t>확장자 </a:t>
            </a:r>
            <a:r>
              <a:rPr lang="en-US" altLang="ko-KR" sz="2400" b="1" dirty="0">
                <a:solidFill>
                  <a:srgbClr val="FF0000"/>
                </a:solidFill>
              </a:rPr>
              <a:t>class</a:t>
            </a:r>
            <a:r>
              <a:rPr lang="ko-KR" altLang="en-US" sz="2400" b="1" dirty="0">
                <a:solidFill>
                  <a:srgbClr val="FF0000"/>
                </a:solidFill>
              </a:rPr>
              <a:t>파일은 </a:t>
            </a:r>
            <a:r>
              <a:rPr lang="en-US" altLang="ko-KR" sz="2400" b="1" dirty="0">
                <a:solidFill>
                  <a:srgbClr val="FF0000"/>
                </a:solidFill>
              </a:rPr>
              <a:t>byte </a:t>
            </a:r>
            <a:r>
              <a:rPr lang="ko-KR" altLang="en-US" sz="2400" b="1" dirty="0">
                <a:solidFill>
                  <a:srgbClr val="FF0000"/>
                </a:solidFill>
              </a:rPr>
              <a:t>단위로 표시된 파일이고 </a:t>
            </a:r>
            <a:endParaRPr lang="en-US" altLang="ko-KR" sz="2400" b="1" dirty="0">
              <a:solidFill>
                <a:srgbClr val="FF0000"/>
              </a:solidFill>
            </a:endParaRPr>
          </a:p>
          <a:p>
            <a:endParaRPr lang="en-US" altLang="ko-KR" sz="2400" b="1" dirty="0">
              <a:solidFill>
                <a:srgbClr val="FF0000"/>
              </a:solidFill>
            </a:endParaRPr>
          </a:p>
          <a:p>
            <a:r>
              <a:rPr lang="ko-KR" altLang="en-US" sz="2400" b="1" dirty="0">
                <a:solidFill>
                  <a:srgbClr val="FF0000"/>
                </a:solidFill>
              </a:rPr>
              <a:t>컴퓨터는 </a:t>
            </a:r>
            <a:r>
              <a:rPr lang="en-US" altLang="ko-KR" sz="2400" b="1" dirty="0">
                <a:solidFill>
                  <a:srgbClr val="FF0000"/>
                </a:solidFill>
              </a:rPr>
              <a:t>bit</a:t>
            </a:r>
            <a:r>
              <a:rPr lang="ko-KR" altLang="en-US" sz="2400" b="1" dirty="0">
                <a:solidFill>
                  <a:srgbClr val="FF0000"/>
                </a:solidFill>
              </a:rPr>
              <a:t>로 표현된 파일만 읽을 수 있어</a:t>
            </a:r>
            <a:r>
              <a:rPr lang="en-US" altLang="ko-KR" sz="2400" b="1" dirty="0">
                <a:solidFill>
                  <a:srgbClr val="FF0000"/>
                </a:solidFill>
              </a:rPr>
              <a:t>. 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E67708A0-7EAD-CFDF-FB7D-096F04C6565C}"/>
              </a:ext>
            </a:extLst>
          </p:cNvPr>
          <p:cNvGrpSpPr/>
          <p:nvPr/>
        </p:nvGrpSpPr>
        <p:grpSpPr>
          <a:xfrm>
            <a:off x="2972036" y="4104149"/>
            <a:ext cx="6035322" cy="2267183"/>
            <a:chOff x="2758489" y="3978314"/>
            <a:chExt cx="6035322" cy="2267183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EF4C947F-4ABC-B6F2-D97F-C606A64F54A5}"/>
                </a:ext>
              </a:extLst>
            </p:cNvPr>
            <p:cNvGrpSpPr/>
            <p:nvPr/>
          </p:nvGrpSpPr>
          <p:grpSpPr>
            <a:xfrm>
              <a:off x="2758489" y="3978314"/>
              <a:ext cx="6035322" cy="1854295"/>
              <a:chOff x="2758489" y="3978314"/>
              <a:chExt cx="6035322" cy="1854295"/>
            </a:xfrm>
          </p:grpSpPr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id="{10E4A114-6817-F207-15C3-D5128E78BE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812509" y="3978314"/>
                <a:ext cx="1981302" cy="1854295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15" name="그림 14">
                <a:extLst>
                  <a:ext uri="{FF2B5EF4-FFF2-40B4-BE49-F238E27FC236}">
                    <a16:creationId xmlns:a16="http://schemas.microsoft.com/office/drawing/2014/main" id="{15E2A6E4-7E45-ACC6-6C5A-A4F8509CFC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758489" y="3978314"/>
                <a:ext cx="1606633" cy="1708238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cxnSp>
            <p:nvCxnSpPr>
              <p:cNvPr id="17" name="직선 화살표 연결선 16">
                <a:extLst>
                  <a:ext uri="{FF2B5EF4-FFF2-40B4-BE49-F238E27FC236}">
                    <a16:creationId xmlns:a16="http://schemas.microsoft.com/office/drawing/2014/main" id="{7D069B20-0A89-F202-E564-2438B12346DF}"/>
                  </a:ext>
                </a:extLst>
              </p:cNvPr>
              <p:cNvCxnSpPr/>
              <p:nvPr/>
            </p:nvCxnSpPr>
            <p:spPr>
              <a:xfrm>
                <a:off x="5133703" y="4811486"/>
                <a:ext cx="666206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39D8B0B-1BDC-00D8-049F-06E6D1EA12B0}"/>
                </a:ext>
              </a:extLst>
            </p:cNvPr>
            <p:cNvSpPr txBox="1"/>
            <p:nvPr/>
          </p:nvSpPr>
          <p:spPr>
            <a:xfrm>
              <a:off x="2880208" y="5876165"/>
              <a:ext cx="13631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확장자 </a:t>
              </a:r>
              <a:r>
                <a:rPr lang="en-US" altLang="ko-KR" dirty="0"/>
                <a:t>java</a:t>
              </a:r>
              <a:endParaRPr lang="ko-KR" altLang="en-US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36271D1-00DE-DF6E-132C-E13157E6B0A2}"/>
                </a:ext>
              </a:extLst>
            </p:cNvPr>
            <p:cNvSpPr txBox="1"/>
            <p:nvPr/>
          </p:nvSpPr>
          <p:spPr>
            <a:xfrm>
              <a:off x="7078898" y="5876165"/>
              <a:ext cx="14430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확장자 </a:t>
              </a:r>
              <a:r>
                <a:rPr lang="en-US" altLang="ko-KR" dirty="0"/>
                <a:t>class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7476391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D206B9E-351E-7126-7105-52084ED59FAE}"/>
              </a:ext>
            </a:extLst>
          </p:cNvPr>
          <p:cNvSpPr txBox="1"/>
          <p:nvPr/>
        </p:nvSpPr>
        <p:spPr>
          <a:xfrm>
            <a:off x="4474403" y="3136613"/>
            <a:ext cx="3243197" cy="58477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b="1" dirty="0"/>
              <a:t>프로그래밍이란</a:t>
            </a:r>
            <a:r>
              <a:rPr lang="en-US" altLang="ko-KR" sz="3200" b="1" dirty="0"/>
              <a:t>?</a:t>
            </a:r>
            <a:endParaRPr lang="ko-KR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76824241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E00D635-545E-BA79-558D-2C9CA4C414A7}"/>
              </a:ext>
            </a:extLst>
          </p:cNvPr>
          <p:cNvSpPr txBox="1"/>
          <p:nvPr/>
        </p:nvSpPr>
        <p:spPr>
          <a:xfrm>
            <a:off x="261037" y="238539"/>
            <a:ext cx="2710999" cy="3693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800" b="1" dirty="0"/>
              <a:t>확장자 </a:t>
            </a:r>
            <a:r>
              <a:rPr lang="en-US" altLang="ko-KR" sz="1800" b="1" dirty="0"/>
              <a:t>class</a:t>
            </a:r>
            <a:r>
              <a:rPr lang="ko-KR" altLang="en-US" sz="1800" b="1" dirty="0"/>
              <a:t>파일이 </a:t>
            </a:r>
            <a:r>
              <a:rPr lang="ko-KR" altLang="en-US" sz="1800" b="1" dirty="0" err="1"/>
              <a:t>뭔데</a:t>
            </a:r>
            <a:endParaRPr lang="ko-KR" altLang="en-US" sz="18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C43322C-D8E4-46FA-2570-8ABF17277A1C}"/>
              </a:ext>
            </a:extLst>
          </p:cNvPr>
          <p:cNvSpPr txBox="1"/>
          <p:nvPr/>
        </p:nvSpPr>
        <p:spPr>
          <a:xfrm>
            <a:off x="529485" y="1370391"/>
            <a:ext cx="740869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여기서 나오는 중요 개념</a:t>
            </a:r>
            <a:r>
              <a:rPr lang="en-US" altLang="ko-KR" sz="2400" dirty="0"/>
              <a:t>! </a:t>
            </a:r>
          </a:p>
          <a:p>
            <a:endParaRPr lang="en-US" altLang="ko-KR" sz="2400" b="1" dirty="0">
              <a:solidFill>
                <a:srgbClr val="FF0000"/>
              </a:solidFill>
            </a:endParaRPr>
          </a:p>
          <a:p>
            <a:r>
              <a:rPr lang="en-US" altLang="ko-KR" sz="2400" b="1" dirty="0">
                <a:solidFill>
                  <a:srgbClr val="FF0000"/>
                </a:solidFill>
              </a:rPr>
              <a:t>Java</a:t>
            </a:r>
            <a:r>
              <a:rPr lang="ko-KR" altLang="en-US" sz="2400" b="1" dirty="0">
                <a:solidFill>
                  <a:srgbClr val="FF0000"/>
                </a:solidFill>
              </a:rPr>
              <a:t>언어는 어떤 운영체제 에서든지 동작 가능하다</a:t>
            </a:r>
            <a:r>
              <a:rPr lang="en-US" altLang="ko-KR" sz="2400" b="1" dirty="0">
                <a:solidFill>
                  <a:srgbClr val="FF0000"/>
                </a:solidFill>
              </a:rPr>
              <a:t>! 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FDB2C5E8-F56A-456A-283D-322B7E083217}"/>
              </a:ext>
            </a:extLst>
          </p:cNvPr>
          <p:cNvGrpSpPr/>
          <p:nvPr/>
        </p:nvGrpSpPr>
        <p:grpSpPr>
          <a:xfrm>
            <a:off x="977333" y="3480789"/>
            <a:ext cx="5968751" cy="1612983"/>
            <a:chOff x="977333" y="3480789"/>
            <a:chExt cx="5968751" cy="1612983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CE18B554-FA96-31AA-1279-40D3B30C13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77333" y="3480789"/>
              <a:ext cx="1663786" cy="161298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6" name="말풍선: 타원형 5">
              <a:extLst>
                <a:ext uri="{FF2B5EF4-FFF2-40B4-BE49-F238E27FC236}">
                  <a16:creationId xmlns:a16="http://schemas.microsoft.com/office/drawing/2014/main" id="{DA5AB608-AF65-D965-17D8-A92BCC47B7C2}"/>
                </a:ext>
              </a:extLst>
            </p:cNvPr>
            <p:cNvSpPr/>
            <p:nvPr/>
          </p:nvSpPr>
          <p:spPr>
            <a:xfrm>
              <a:off x="3259123" y="3724712"/>
              <a:ext cx="3686961" cy="1061207"/>
            </a:xfrm>
            <a:prstGeom prst="wedgeEllipseCallout">
              <a:avLst>
                <a:gd name="adj1" fmla="val -59172"/>
                <a:gd name="adj2" fmla="val -5089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ysClr val="windowText" lastClr="000000"/>
                  </a:solidFill>
                </a:rPr>
                <a:t>어디서든 잘 살아요</a:t>
              </a:r>
              <a:r>
                <a:rPr lang="en-US" altLang="ko-KR" dirty="0">
                  <a:solidFill>
                    <a:sysClr val="windowText" lastClr="000000"/>
                  </a:solidFill>
                </a:rPr>
                <a:t>!</a:t>
              </a:r>
              <a:endParaRPr lang="ko-KR" altLang="en-US" dirty="0">
                <a:solidFill>
                  <a:sysClr val="windowText" lastClr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9379561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E00D635-545E-BA79-558D-2C9CA4C414A7}"/>
              </a:ext>
            </a:extLst>
          </p:cNvPr>
          <p:cNvSpPr txBox="1"/>
          <p:nvPr/>
        </p:nvSpPr>
        <p:spPr>
          <a:xfrm>
            <a:off x="3533440" y="2828836"/>
            <a:ext cx="5125121" cy="120032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어떤 </a:t>
            </a:r>
            <a:r>
              <a:rPr lang="ko-KR" altLang="en-US" sz="3600" b="1" dirty="0" err="1"/>
              <a:t>운영체제에서든지</a:t>
            </a:r>
            <a:r>
              <a:rPr lang="ko-KR" altLang="en-US" sz="3600" b="1" dirty="0"/>
              <a:t> </a:t>
            </a:r>
            <a:endParaRPr lang="en-US" altLang="ko-KR" sz="3600" b="1" dirty="0"/>
          </a:p>
          <a:p>
            <a:r>
              <a:rPr lang="en-US" altLang="ko-KR" sz="3600" b="1" dirty="0"/>
              <a:t>Java</a:t>
            </a:r>
            <a:r>
              <a:rPr lang="ko-KR" altLang="en-US" sz="3600" b="1" dirty="0"/>
              <a:t>가 동작하는 이유</a:t>
            </a:r>
          </a:p>
        </p:txBody>
      </p:sp>
    </p:spTree>
    <p:extLst>
      <p:ext uri="{BB962C8B-B14F-4D97-AF65-F5344CB8AC3E}">
        <p14:creationId xmlns:p14="http://schemas.microsoft.com/office/powerpoint/2010/main" val="339849144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E00D635-545E-BA79-558D-2C9CA4C414A7}"/>
              </a:ext>
            </a:extLst>
          </p:cNvPr>
          <p:cNvSpPr txBox="1"/>
          <p:nvPr/>
        </p:nvSpPr>
        <p:spPr>
          <a:xfrm>
            <a:off x="261037" y="238539"/>
            <a:ext cx="2656496" cy="64633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800" b="1" dirty="0"/>
              <a:t>어떤 </a:t>
            </a:r>
            <a:r>
              <a:rPr lang="ko-KR" altLang="en-US" sz="1800" b="1" dirty="0" err="1"/>
              <a:t>운영체제에서든지</a:t>
            </a:r>
            <a:r>
              <a:rPr lang="ko-KR" altLang="en-US" sz="1800" b="1" dirty="0"/>
              <a:t> </a:t>
            </a:r>
            <a:endParaRPr lang="en-US" altLang="ko-KR" sz="1800" b="1" dirty="0"/>
          </a:p>
          <a:p>
            <a:r>
              <a:rPr lang="en-US" altLang="ko-KR" sz="1800" b="1" dirty="0"/>
              <a:t>Java</a:t>
            </a:r>
            <a:r>
              <a:rPr lang="ko-KR" altLang="en-US" sz="1800" b="1" dirty="0"/>
              <a:t>가 동작하는 이유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C43322C-D8E4-46FA-2570-8ABF17277A1C}"/>
              </a:ext>
            </a:extLst>
          </p:cNvPr>
          <p:cNvSpPr txBox="1"/>
          <p:nvPr/>
        </p:nvSpPr>
        <p:spPr>
          <a:xfrm>
            <a:off x="332344" y="1643033"/>
            <a:ext cx="898457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/>
              <a:t>확장자 </a:t>
            </a:r>
            <a:r>
              <a:rPr lang="en-US" altLang="ko-KR" sz="2800" b="1" dirty="0">
                <a:solidFill>
                  <a:srgbClr val="FF0000"/>
                </a:solidFill>
              </a:rPr>
              <a:t>class </a:t>
            </a:r>
            <a:r>
              <a:rPr lang="ko-KR" altLang="en-US" sz="2800" b="1" dirty="0">
                <a:solidFill>
                  <a:srgbClr val="FF0000"/>
                </a:solidFill>
              </a:rPr>
              <a:t>파일 하나만 있으면</a:t>
            </a:r>
            <a:endParaRPr lang="en-US" altLang="ko-KR" sz="2800" b="1" dirty="0">
              <a:solidFill>
                <a:srgbClr val="FF0000"/>
              </a:solidFill>
            </a:endParaRPr>
          </a:p>
          <a:p>
            <a:r>
              <a:rPr lang="ko-KR" altLang="en-US" sz="2800" dirty="0"/>
              <a:t>어떤 운영체제 </a:t>
            </a:r>
            <a:r>
              <a:rPr lang="ko-KR" altLang="en-US" sz="2800" dirty="0" err="1"/>
              <a:t>에서든지</a:t>
            </a:r>
            <a:r>
              <a:rPr lang="ko-KR" altLang="en-US" sz="2800" dirty="0"/>
              <a:t> 동작 가능한 것이 </a:t>
            </a:r>
            <a:r>
              <a:rPr lang="en-US" altLang="ko-KR" sz="2800" dirty="0"/>
              <a:t>java</a:t>
            </a:r>
            <a:r>
              <a:rPr lang="ko-KR" altLang="en-US" sz="2800" dirty="0"/>
              <a:t>의 장점</a:t>
            </a:r>
            <a:r>
              <a:rPr lang="en-US" altLang="ko-KR" sz="2800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43512360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E00D635-545E-BA79-558D-2C9CA4C414A7}"/>
              </a:ext>
            </a:extLst>
          </p:cNvPr>
          <p:cNvSpPr txBox="1"/>
          <p:nvPr/>
        </p:nvSpPr>
        <p:spPr>
          <a:xfrm>
            <a:off x="261037" y="238539"/>
            <a:ext cx="2656496" cy="64633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800" b="1" dirty="0"/>
              <a:t>어떤 </a:t>
            </a:r>
            <a:r>
              <a:rPr lang="ko-KR" altLang="en-US" sz="1800" b="1" dirty="0" err="1"/>
              <a:t>운영체제에서든지</a:t>
            </a:r>
            <a:r>
              <a:rPr lang="ko-KR" altLang="en-US" sz="1800" b="1" dirty="0"/>
              <a:t> </a:t>
            </a:r>
            <a:endParaRPr lang="en-US" altLang="ko-KR" sz="1800" b="1" dirty="0"/>
          </a:p>
          <a:p>
            <a:r>
              <a:rPr lang="en-US" altLang="ko-KR" sz="1800" b="1" dirty="0"/>
              <a:t>Java</a:t>
            </a:r>
            <a:r>
              <a:rPr lang="ko-KR" altLang="en-US" sz="1800" b="1" dirty="0"/>
              <a:t>가 동작하는 이유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C43322C-D8E4-46FA-2570-8ABF17277A1C}"/>
              </a:ext>
            </a:extLst>
          </p:cNvPr>
          <p:cNvSpPr txBox="1"/>
          <p:nvPr/>
        </p:nvSpPr>
        <p:spPr>
          <a:xfrm>
            <a:off x="332344" y="1643033"/>
            <a:ext cx="10237098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/>
              <a:t>Class</a:t>
            </a:r>
            <a:r>
              <a:rPr lang="ko-KR" altLang="en-US" sz="2800" dirty="0"/>
              <a:t>파일을 각 운영체제에 맞는 </a:t>
            </a:r>
            <a:r>
              <a:rPr lang="en-US" altLang="ko-KR" sz="2800" dirty="0"/>
              <a:t>JVM </a:t>
            </a:r>
            <a:r>
              <a:rPr lang="ko-KR" altLang="en-US" sz="2800" dirty="0"/>
              <a:t>프로그램에게 전달하면 </a:t>
            </a:r>
            <a:endParaRPr lang="en-US" altLang="ko-KR" sz="2800" dirty="0"/>
          </a:p>
          <a:p>
            <a:endParaRPr lang="en-US" altLang="ko-KR" sz="2800" dirty="0"/>
          </a:p>
          <a:p>
            <a:r>
              <a:rPr lang="ko-KR" altLang="en-US" sz="2800" dirty="0"/>
              <a:t>각 운영체제에 맞는 언어로 해석해서 </a:t>
            </a:r>
            <a:endParaRPr lang="en-US" altLang="ko-KR" sz="2800" dirty="0"/>
          </a:p>
          <a:p>
            <a:r>
              <a:rPr lang="ko-KR" altLang="en-US" sz="2800" dirty="0"/>
              <a:t>컴퓨터에게 전달하기 때문에</a:t>
            </a:r>
            <a:endParaRPr lang="en-US" altLang="ko-KR" sz="2800" dirty="0"/>
          </a:p>
          <a:p>
            <a:endParaRPr lang="en-US" altLang="ko-KR" sz="2800" dirty="0"/>
          </a:p>
          <a:p>
            <a:r>
              <a:rPr lang="en-US" altLang="ko-KR" sz="2800" dirty="0"/>
              <a:t>CLASS</a:t>
            </a:r>
            <a:r>
              <a:rPr lang="ko-KR" altLang="en-US" sz="2800" dirty="0"/>
              <a:t>파일 하나와 운영체제에 맞는 </a:t>
            </a:r>
            <a:r>
              <a:rPr lang="en-US" altLang="ko-KR" sz="2800" dirty="0"/>
              <a:t>JVM </a:t>
            </a:r>
            <a:r>
              <a:rPr lang="ko-KR" altLang="en-US" sz="2800" dirty="0"/>
              <a:t>프로그램만 있다면</a:t>
            </a:r>
            <a:endParaRPr lang="en-US" altLang="ko-KR" sz="2800" dirty="0"/>
          </a:p>
          <a:p>
            <a:r>
              <a:rPr lang="ko-KR" altLang="en-US" sz="2800" dirty="0"/>
              <a:t>어떤 운영체제 </a:t>
            </a:r>
            <a:r>
              <a:rPr lang="ko-KR" altLang="en-US" sz="2800" dirty="0" err="1"/>
              <a:t>에서든지</a:t>
            </a:r>
            <a:r>
              <a:rPr lang="ko-KR" altLang="en-US" sz="2800" dirty="0"/>
              <a:t> 실행이 가능하다</a:t>
            </a:r>
            <a:endParaRPr lang="en-US" altLang="ko-KR" sz="2800" dirty="0"/>
          </a:p>
        </p:txBody>
      </p:sp>
    </p:spTree>
    <p:extLst>
      <p:ext uri="{BB962C8B-B14F-4D97-AF65-F5344CB8AC3E}">
        <p14:creationId xmlns:p14="http://schemas.microsoft.com/office/powerpoint/2010/main" val="280109383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D206B9E-351E-7126-7105-52084ED59FAE}"/>
              </a:ext>
            </a:extLst>
          </p:cNvPr>
          <p:cNvSpPr txBox="1"/>
          <p:nvPr/>
        </p:nvSpPr>
        <p:spPr>
          <a:xfrm>
            <a:off x="3949805" y="3136613"/>
            <a:ext cx="4292394" cy="58477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b="1" dirty="0"/>
              <a:t>프로시저</a:t>
            </a:r>
            <a:r>
              <a:rPr lang="en-US" altLang="ko-KR" sz="3200" b="1" dirty="0"/>
              <a:t>(Procedure)?</a:t>
            </a:r>
            <a:endParaRPr lang="ko-KR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23564231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E00D635-545E-BA79-558D-2C9CA4C414A7}"/>
              </a:ext>
            </a:extLst>
          </p:cNvPr>
          <p:cNvSpPr txBox="1"/>
          <p:nvPr/>
        </p:nvSpPr>
        <p:spPr>
          <a:xfrm>
            <a:off x="341540" y="238539"/>
            <a:ext cx="2495490" cy="3693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1800" b="1" dirty="0"/>
              <a:t>프로시저</a:t>
            </a:r>
            <a:r>
              <a:rPr lang="en-US" altLang="ko-KR" sz="1800" b="1" dirty="0"/>
              <a:t>(Procedure)?</a:t>
            </a:r>
            <a:endParaRPr lang="ko-KR" altLang="en-US" sz="18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C43322C-D8E4-46FA-2570-8ABF17277A1C}"/>
              </a:ext>
            </a:extLst>
          </p:cNvPr>
          <p:cNvSpPr txBox="1"/>
          <p:nvPr/>
        </p:nvSpPr>
        <p:spPr>
          <a:xfrm>
            <a:off x="332344" y="1643033"/>
            <a:ext cx="8922635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/>
              <a:t>시간의 흐름 순으로 동작하는 프로그래밍을 의미한다</a:t>
            </a:r>
            <a:r>
              <a:rPr lang="en-US" altLang="ko-KR" sz="2800" dirty="0"/>
              <a:t>. </a:t>
            </a:r>
          </a:p>
          <a:p>
            <a:endParaRPr lang="en-US" altLang="ko-KR" sz="2800" dirty="0"/>
          </a:p>
          <a:p>
            <a:r>
              <a:rPr lang="ko-KR" altLang="en-US" sz="2800" dirty="0"/>
              <a:t>즉</a:t>
            </a:r>
            <a:r>
              <a:rPr lang="en-US" altLang="ko-KR" sz="2800" dirty="0"/>
              <a:t>, </a:t>
            </a:r>
            <a:r>
              <a:rPr lang="ko-KR" altLang="en-US" sz="2800" dirty="0"/>
              <a:t>작성된 순서대로 언어 해석을 진행</a:t>
            </a:r>
            <a:endParaRPr lang="en-US" altLang="ko-KR" sz="2800" dirty="0"/>
          </a:p>
          <a:p>
            <a:endParaRPr lang="en-US" altLang="ko-KR" sz="28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6B18541-2510-D0A1-2BBF-36393E8013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327" y="4217078"/>
            <a:ext cx="2070206" cy="2063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31705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D206B9E-351E-7126-7105-52084ED59FAE}"/>
              </a:ext>
            </a:extLst>
          </p:cNvPr>
          <p:cNvSpPr txBox="1"/>
          <p:nvPr/>
        </p:nvSpPr>
        <p:spPr>
          <a:xfrm>
            <a:off x="3525617" y="3136613"/>
            <a:ext cx="5140766" cy="58477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/>
              <a:t>Java</a:t>
            </a:r>
            <a:r>
              <a:rPr lang="ko-KR" altLang="en-US" sz="3200" b="1" dirty="0"/>
              <a:t>를 공부해야 하는 이유</a:t>
            </a:r>
          </a:p>
        </p:txBody>
      </p:sp>
    </p:spTree>
    <p:extLst>
      <p:ext uri="{BB962C8B-B14F-4D97-AF65-F5344CB8AC3E}">
        <p14:creationId xmlns:p14="http://schemas.microsoft.com/office/powerpoint/2010/main" val="34920304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E00D635-545E-BA79-558D-2C9CA4C414A7}"/>
              </a:ext>
            </a:extLst>
          </p:cNvPr>
          <p:cNvSpPr txBox="1"/>
          <p:nvPr/>
        </p:nvSpPr>
        <p:spPr>
          <a:xfrm>
            <a:off x="477079" y="407504"/>
            <a:ext cx="3382529" cy="3693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/>
              <a:t>01. Java</a:t>
            </a:r>
            <a:r>
              <a:rPr lang="ko-KR" altLang="en-US" b="1" dirty="0"/>
              <a:t>를 공부해야 하는 이유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330F8F26-11F6-7212-332B-28062A94E457}"/>
              </a:ext>
            </a:extLst>
          </p:cNvPr>
          <p:cNvGrpSpPr/>
          <p:nvPr/>
        </p:nvGrpSpPr>
        <p:grpSpPr>
          <a:xfrm>
            <a:off x="705679" y="2003936"/>
            <a:ext cx="10504245" cy="2850127"/>
            <a:chOff x="477079" y="980205"/>
            <a:chExt cx="10504245" cy="2850127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1194C72A-E9E7-1F4D-A77D-E019F1FB12A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7079" y="980205"/>
              <a:ext cx="2354784" cy="285012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cxnSp>
          <p:nvCxnSpPr>
            <p:cNvPr id="6" name="직선 화살표 연결선 5">
              <a:extLst>
                <a:ext uri="{FF2B5EF4-FFF2-40B4-BE49-F238E27FC236}">
                  <a16:creationId xmlns:a16="http://schemas.microsoft.com/office/drawing/2014/main" id="{9A59DDE3-02B7-E11B-C1E2-903FD1845005}"/>
                </a:ext>
              </a:extLst>
            </p:cNvPr>
            <p:cNvCxnSpPr>
              <a:stCxn id="3" idx="3"/>
            </p:cNvCxnSpPr>
            <p:nvPr/>
          </p:nvCxnSpPr>
          <p:spPr>
            <a:xfrm flipV="1">
              <a:off x="2831863" y="2405268"/>
              <a:ext cx="935067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C30FCCD-441F-3670-404F-D342D6FF5220}"/>
                </a:ext>
              </a:extLst>
            </p:cNvPr>
            <p:cNvSpPr txBox="1"/>
            <p:nvPr/>
          </p:nvSpPr>
          <p:spPr>
            <a:xfrm>
              <a:off x="3766930" y="2220602"/>
              <a:ext cx="2918748" cy="92333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FF0000"/>
                  </a:solidFill>
                </a:rPr>
                <a:t>java</a:t>
              </a:r>
              <a:r>
                <a:rPr lang="ko-KR" altLang="en-US" b="1" dirty="0">
                  <a:solidFill>
                    <a:srgbClr val="FF0000"/>
                  </a:solidFill>
                </a:rPr>
                <a:t> 도대체 왜 배우는지</a:t>
              </a:r>
              <a:r>
                <a:rPr lang="en-US" altLang="ko-KR" b="1" dirty="0">
                  <a:solidFill>
                    <a:srgbClr val="FF0000"/>
                  </a:solidFill>
                </a:rPr>
                <a:t>??</a:t>
              </a:r>
            </a:p>
            <a:p>
              <a:r>
                <a:rPr lang="en-US" altLang="ko-KR" b="1" dirty="0"/>
                <a:t> </a:t>
              </a:r>
            </a:p>
            <a:p>
              <a:r>
                <a:rPr lang="ko-KR" altLang="en-US" b="1" dirty="0"/>
                <a:t> </a:t>
              </a:r>
              <a:r>
                <a:rPr lang="en-US" altLang="ko-KR" b="1" dirty="0"/>
                <a:t>&gt;</a:t>
              </a:r>
              <a:r>
                <a:rPr lang="ko-KR" altLang="en-US" b="1" dirty="0"/>
                <a:t>답은 다음과 같다</a:t>
              </a:r>
              <a:r>
                <a:rPr lang="en-US" altLang="ko-KR" b="1" dirty="0"/>
                <a:t>. 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1A50735-8C97-052E-F21C-5896A46C7C5E}"/>
                </a:ext>
              </a:extLst>
            </p:cNvPr>
            <p:cNvSpPr txBox="1"/>
            <p:nvPr/>
          </p:nvSpPr>
          <p:spPr>
            <a:xfrm>
              <a:off x="7665993" y="2082102"/>
              <a:ext cx="3315331" cy="120032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marL="342900" indent="-342900">
                <a:buAutoNum type="arabicPeriod"/>
              </a:pPr>
              <a:r>
                <a:rPr lang="ko-KR" altLang="en-US" b="1" dirty="0">
                  <a:solidFill>
                    <a:srgbClr val="FF0000"/>
                  </a:solidFill>
                </a:rPr>
                <a:t>기업에서 많이 사용한다</a:t>
              </a:r>
              <a:endParaRPr lang="en-US" altLang="ko-KR" b="1" dirty="0">
                <a:solidFill>
                  <a:srgbClr val="FF0000"/>
                </a:solidFill>
              </a:endParaRPr>
            </a:p>
            <a:p>
              <a:pPr marL="342900" indent="-342900">
                <a:buAutoNum type="arabicPeriod"/>
              </a:pPr>
              <a:r>
                <a:rPr lang="ko-KR" altLang="en-US" dirty="0"/>
                <a:t>운영체제를 가리지 않는다</a:t>
              </a:r>
              <a:endParaRPr lang="en-US" altLang="ko-KR" dirty="0"/>
            </a:p>
            <a:p>
              <a:pPr marL="342900" indent="-342900">
                <a:buAutoNum type="arabicPeriod"/>
              </a:pPr>
              <a:r>
                <a:rPr lang="ko-KR" altLang="en-US" dirty="0"/>
                <a:t>안정성이 뛰어나다 </a:t>
              </a:r>
              <a:endParaRPr lang="en-US" altLang="ko-KR" dirty="0"/>
            </a:p>
            <a:p>
              <a:pPr marL="342900" indent="-342900">
                <a:buAutoNum type="arabicPeriod"/>
              </a:pPr>
              <a:r>
                <a:rPr lang="ko-KR" altLang="en-US" dirty="0"/>
                <a:t>오픈소스</a:t>
              </a:r>
              <a:r>
                <a:rPr lang="en-US" altLang="ko-KR" dirty="0"/>
                <a:t>(</a:t>
              </a:r>
              <a:r>
                <a:rPr lang="ko-KR" altLang="en-US" dirty="0"/>
                <a:t>무료</a:t>
              </a:r>
              <a:r>
                <a:rPr lang="en-US" altLang="ko-KR" dirty="0"/>
                <a:t>)</a:t>
              </a:r>
              <a:r>
                <a:rPr lang="ko-KR" altLang="en-US" dirty="0"/>
                <a:t>이다 등등 </a:t>
              </a:r>
              <a:r>
                <a:rPr lang="en-US" altLang="ko-KR" dirty="0"/>
                <a:t>…</a:t>
              </a:r>
              <a:endParaRPr lang="ko-KR" altLang="en-US" dirty="0"/>
            </a:p>
          </p:txBody>
        </p:sp>
        <p:cxnSp>
          <p:nvCxnSpPr>
            <p:cNvPr id="5" name="직선 화살표 연결선 4">
              <a:extLst>
                <a:ext uri="{FF2B5EF4-FFF2-40B4-BE49-F238E27FC236}">
                  <a16:creationId xmlns:a16="http://schemas.microsoft.com/office/drawing/2014/main" id="{0955171E-D3A2-E7DD-AC3D-1FFBA228755D}"/>
                </a:ext>
              </a:extLst>
            </p:cNvPr>
            <p:cNvCxnSpPr>
              <a:cxnSpLocks/>
              <a:stCxn id="7" idx="3"/>
              <a:endCxn id="11" idx="1"/>
            </p:cNvCxnSpPr>
            <p:nvPr/>
          </p:nvCxnSpPr>
          <p:spPr>
            <a:xfrm>
              <a:off x="6685678" y="2682267"/>
              <a:ext cx="98031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4707685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E00D635-545E-BA79-558D-2C9CA4C414A7}"/>
              </a:ext>
            </a:extLst>
          </p:cNvPr>
          <p:cNvSpPr txBox="1"/>
          <p:nvPr/>
        </p:nvSpPr>
        <p:spPr>
          <a:xfrm>
            <a:off x="477079" y="407504"/>
            <a:ext cx="3382529" cy="3693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/>
              <a:t>01. Java</a:t>
            </a:r>
            <a:r>
              <a:rPr lang="ko-KR" altLang="en-US" b="1" dirty="0"/>
              <a:t>를 공부해야 하는 이유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3AFF395-A234-E839-88EA-F1ECCD43DEF6}"/>
              </a:ext>
            </a:extLst>
          </p:cNvPr>
          <p:cNvGrpSpPr/>
          <p:nvPr/>
        </p:nvGrpSpPr>
        <p:grpSpPr>
          <a:xfrm>
            <a:off x="477079" y="1080976"/>
            <a:ext cx="9342525" cy="1425063"/>
            <a:chOff x="477079" y="1080976"/>
            <a:chExt cx="9342525" cy="1425063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039CEF92-5B67-C3D7-75BB-709FAAE3339C}"/>
                </a:ext>
              </a:extLst>
            </p:cNvPr>
            <p:cNvSpPr txBox="1"/>
            <p:nvPr/>
          </p:nvSpPr>
          <p:spPr>
            <a:xfrm>
              <a:off x="477079" y="1331843"/>
              <a:ext cx="6989414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사실 </a:t>
              </a:r>
              <a:r>
                <a:rPr lang="ko-KR" altLang="en-US" b="1" dirty="0">
                  <a:solidFill>
                    <a:srgbClr val="FF0000"/>
                  </a:solidFill>
                </a:rPr>
                <a:t>기업에서 많이 사용한다는 것 만으로 배울 가치는 충분</a:t>
              </a:r>
              <a:r>
                <a:rPr lang="ko-KR" altLang="en-US" dirty="0"/>
                <a:t>하다</a:t>
              </a:r>
              <a:r>
                <a:rPr lang="en-US" altLang="ko-KR" dirty="0"/>
                <a:t>! </a:t>
              </a:r>
            </a:p>
            <a:p>
              <a:endParaRPr lang="en-US" altLang="ko-KR" dirty="0"/>
            </a:p>
            <a:p>
              <a:r>
                <a:rPr lang="ko-KR" altLang="en-US" dirty="0"/>
                <a:t>왜냐면 </a:t>
              </a:r>
              <a:r>
                <a:rPr lang="ko-KR" altLang="en-US" b="1" dirty="0">
                  <a:solidFill>
                    <a:srgbClr val="FF0000"/>
                  </a:solidFill>
                </a:rPr>
                <a:t>우리의</a:t>
              </a:r>
              <a:r>
                <a:rPr lang="en-US" altLang="ko-KR" b="1" dirty="0">
                  <a:solidFill>
                    <a:srgbClr val="FF0000"/>
                  </a:solidFill>
                </a:rPr>
                <a:t> </a:t>
              </a:r>
              <a:r>
                <a:rPr lang="ko-KR" altLang="en-US" b="1" dirty="0">
                  <a:solidFill>
                    <a:srgbClr val="FF0000"/>
                  </a:solidFill>
                </a:rPr>
                <a:t>목적은 취업</a:t>
              </a:r>
              <a:r>
                <a:rPr lang="en-US" altLang="ko-KR" b="1" dirty="0">
                  <a:solidFill>
                    <a:srgbClr val="FF0000"/>
                  </a:solidFill>
                </a:rPr>
                <a:t>(</a:t>
              </a:r>
              <a:r>
                <a:rPr lang="ko-KR" altLang="en-US" b="1" dirty="0">
                  <a:solidFill>
                    <a:srgbClr val="FF0000"/>
                  </a:solidFill>
                </a:rPr>
                <a:t>돈</a:t>
              </a:r>
              <a:r>
                <a:rPr lang="en-US" altLang="ko-KR" b="1" dirty="0">
                  <a:solidFill>
                    <a:srgbClr val="FF0000"/>
                  </a:solidFill>
                </a:rPr>
                <a:t>)</a:t>
              </a:r>
              <a:r>
                <a:rPr lang="ko-KR" altLang="en-US" dirty="0"/>
                <a:t>이니까</a:t>
              </a:r>
              <a:r>
                <a:rPr lang="en-US" altLang="ko-KR" dirty="0"/>
                <a:t>!! </a:t>
              </a:r>
              <a:endParaRPr lang="ko-KR" altLang="en-US" dirty="0"/>
            </a:p>
          </p:txBody>
        </p: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B8EB3907-EFEE-FD58-2645-98483B1455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097335" y="1080976"/>
              <a:ext cx="1722269" cy="14250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974795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545A063-D3B5-157E-7C64-636ACB5D21D1}"/>
              </a:ext>
            </a:extLst>
          </p:cNvPr>
          <p:cNvSpPr txBox="1"/>
          <p:nvPr/>
        </p:nvSpPr>
        <p:spPr>
          <a:xfrm>
            <a:off x="596931" y="3136613"/>
            <a:ext cx="10998139" cy="58477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3200" b="1" dirty="0"/>
              <a:t>03. java</a:t>
            </a:r>
            <a:r>
              <a:rPr lang="ko-KR" altLang="en-US" sz="3200" b="1" dirty="0"/>
              <a:t>를 시작하기 위해서 설치해야 하는 프로그램 </a:t>
            </a:r>
            <a:r>
              <a:rPr lang="en-US" altLang="ko-KR" sz="3200" b="1" dirty="0"/>
              <a:t>- JDK</a:t>
            </a:r>
            <a:endParaRPr lang="ko-KR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9059673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E00D635-545E-BA79-558D-2C9CA4C414A7}"/>
              </a:ext>
            </a:extLst>
          </p:cNvPr>
          <p:cNvSpPr txBox="1"/>
          <p:nvPr/>
        </p:nvSpPr>
        <p:spPr>
          <a:xfrm>
            <a:off x="411957" y="423270"/>
            <a:ext cx="1904688" cy="3693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1800" b="1" dirty="0"/>
              <a:t>프로그래밍이란</a:t>
            </a:r>
            <a:r>
              <a:rPr lang="en-US" altLang="ko-KR" sz="1800" b="1" dirty="0"/>
              <a:t>?</a:t>
            </a:r>
            <a:endParaRPr lang="ko-KR" altLang="en-US" sz="18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8F177D6-EB9F-2425-054A-B74CC05E9C81}"/>
              </a:ext>
            </a:extLst>
          </p:cNvPr>
          <p:cNvSpPr txBox="1"/>
          <p:nvPr/>
        </p:nvSpPr>
        <p:spPr>
          <a:xfrm>
            <a:off x="160556" y="2311237"/>
            <a:ext cx="6577442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인간이 </a:t>
            </a:r>
            <a:r>
              <a:rPr lang="ko-KR" altLang="en-US" sz="2400" b="1" dirty="0">
                <a:solidFill>
                  <a:srgbClr val="FF0000"/>
                </a:solidFill>
              </a:rPr>
              <a:t>만들고 싶은 물건의 설계도를</a:t>
            </a:r>
            <a:r>
              <a:rPr lang="ko-KR" altLang="en-US" sz="2400" dirty="0"/>
              <a:t> 만들고 </a:t>
            </a:r>
            <a:endParaRPr lang="en-US" altLang="ko-KR" sz="2400" dirty="0"/>
          </a:p>
          <a:p>
            <a:endParaRPr lang="en-US" altLang="ko-KR" sz="2400" dirty="0"/>
          </a:p>
          <a:p>
            <a:r>
              <a:rPr lang="ko-KR" altLang="en-US" sz="2400" dirty="0"/>
              <a:t>이 설계도를 </a:t>
            </a:r>
            <a:r>
              <a:rPr lang="ko-KR" altLang="en-US" sz="2400" b="1" dirty="0">
                <a:solidFill>
                  <a:srgbClr val="FF0000"/>
                </a:solidFill>
              </a:rPr>
              <a:t>컴퓨터에게 주어</a:t>
            </a:r>
            <a:endParaRPr lang="en-US" altLang="ko-KR" sz="2400" b="1" dirty="0">
              <a:solidFill>
                <a:srgbClr val="FF0000"/>
              </a:solidFill>
            </a:endParaRPr>
          </a:p>
          <a:p>
            <a:endParaRPr lang="en-US" altLang="ko-KR" sz="2400" dirty="0"/>
          </a:p>
          <a:p>
            <a:r>
              <a:rPr lang="ko-KR" altLang="en-US" sz="2400" b="1" dirty="0">
                <a:solidFill>
                  <a:srgbClr val="FF0000"/>
                </a:solidFill>
              </a:rPr>
              <a:t>컴퓨터가 만들도록 명령하는 것을 프로그래밍 </a:t>
            </a:r>
            <a:endParaRPr lang="en-US" altLang="ko-KR" sz="2400" b="1" dirty="0">
              <a:solidFill>
                <a:srgbClr val="FF0000"/>
              </a:solidFill>
            </a:endParaRPr>
          </a:p>
          <a:p>
            <a:r>
              <a:rPr lang="ko-KR" altLang="en-US" sz="2400" dirty="0"/>
              <a:t>이라고 불러 </a:t>
            </a:r>
            <a:endParaRPr lang="en-US" altLang="ko-KR" sz="2400" dirty="0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92C20B1D-38B7-0CC0-52CB-1A23C2D41656}"/>
              </a:ext>
            </a:extLst>
          </p:cNvPr>
          <p:cNvGrpSpPr/>
          <p:nvPr/>
        </p:nvGrpSpPr>
        <p:grpSpPr>
          <a:xfrm>
            <a:off x="7241778" y="846012"/>
            <a:ext cx="4053998" cy="4778806"/>
            <a:chOff x="7371806" y="653143"/>
            <a:chExt cx="3282212" cy="3753112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4FB723DE-FAF9-6DE4-7A98-22679B681BDC}"/>
                </a:ext>
              </a:extLst>
            </p:cNvPr>
            <p:cNvGrpSpPr/>
            <p:nvPr/>
          </p:nvGrpSpPr>
          <p:grpSpPr>
            <a:xfrm>
              <a:off x="7371806" y="653143"/>
              <a:ext cx="2359586" cy="3753112"/>
              <a:chOff x="7371806" y="653143"/>
              <a:chExt cx="2359586" cy="3753112"/>
            </a:xfrm>
          </p:grpSpPr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DE2BFA72-64DD-1AD8-5C2A-1DB49402FB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207314" y="2247144"/>
                <a:ext cx="1524078" cy="2159111"/>
              </a:xfrm>
              <a:prstGeom prst="rect">
                <a:avLst/>
              </a:prstGeom>
            </p:spPr>
          </p:pic>
          <p:sp>
            <p:nvSpPr>
              <p:cNvPr id="12" name="말풍선: 타원형 11">
                <a:extLst>
                  <a:ext uri="{FF2B5EF4-FFF2-40B4-BE49-F238E27FC236}">
                    <a16:creationId xmlns:a16="http://schemas.microsoft.com/office/drawing/2014/main" id="{7EE8DF47-45D1-238C-7B68-3EF18F2A4C17}"/>
                  </a:ext>
                </a:extLst>
              </p:cNvPr>
              <p:cNvSpPr/>
              <p:nvPr/>
            </p:nvSpPr>
            <p:spPr>
              <a:xfrm>
                <a:off x="7371806" y="653143"/>
                <a:ext cx="1014548" cy="1458686"/>
              </a:xfrm>
              <a:prstGeom prst="wedgeEllipseCallout">
                <a:avLst>
                  <a:gd name="adj1" fmla="val 81699"/>
                  <a:gd name="adj2" fmla="val 65951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>
                    <a:solidFill>
                      <a:sysClr val="windowText" lastClr="000000"/>
                    </a:solidFill>
                  </a:rPr>
                  <a:t>만들어</a:t>
                </a:r>
                <a:r>
                  <a:rPr lang="en-US" altLang="ko-KR" sz="1400" dirty="0">
                    <a:solidFill>
                      <a:sysClr val="windowText" lastClr="000000"/>
                    </a:solidFill>
                  </a:rPr>
                  <a:t>!</a:t>
                </a:r>
                <a:endParaRPr lang="ko-KR" altLang="en-US" sz="1400" dirty="0">
                  <a:solidFill>
                    <a:sysClr val="windowText" lastClr="000000"/>
                  </a:solidFill>
                </a:endParaRPr>
              </a:p>
            </p:txBody>
          </p:sp>
        </p:grp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9E95504C-8ADF-7F7A-5851-494ED83EB461}"/>
                </a:ext>
              </a:extLst>
            </p:cNvPr>
            <p:cNvGrpSpPr/>
            <p:nvPr/>
          </p:nvGrpSpPr>
          <p:grpSpPr>
            <a:xfrm>
              <a:off x="8317684" y="1868013"/>
              <a:ext cx="2336334" cy="1660022"/>
              <a:chOff x="8317684" y="1868013"/>
              <a:chExt cx="2336334" cy="1660022"/>
            </a:xfrm>
          </p:grpSpPr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040D614A-02DC-E544-17C8-1DCF29DFCE2E}"/>
                  </a:ext>
                </a:extLst>
              </p:cNvPr>
              <p:cNvSpPr/>
              <p:nvPr/>
            </p:nvSpPr>
            <p:spPr>
              <a:xfrm>
                <a:off x="8317684" y="2927758"/>
                <a:ext cx="427839" cy="20133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00" b="1" dirty="0">
                    <a:solidFill>
                      <a:sysClr val="windowText" lastClr="000000"/>
                    </a:solidFill>
                  </a:rPr>
                  <a:t>사람</a:t>
                </a:r>
              </a:p>
            </p:txBody>
          </p:sp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11F7773C-5F15-588B-B595-52CD2A2C1E84}"/>
                  </a:ext>
                </a:extLst>
              </p:cNvPr>
              <p:cNvSpPr/>
              <p:nvPr/>
            </p:nvSpPr>
            <p:spPr>
              <a:xfrm>
                <a:off x="9070677" y="3326699"/>
                <a:ext cx="427839" cy="20133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800" b="1" dirty="0">
                    <a:solidFill>
                      <a:sysClr val="windowText" lastClr="000000"/>
                    </a:solidFill>
                  </a:rPr>
                  <a:t>컴퓨터</a:t>
                </a:r>
              </a:p>
            </p:txBody>
          </p:sp>
          <p:sp>
            <p:nvSpPr>
              <p:cNvPr id="16" name="말풍선: 타원형 15">
                <a:extLst>
                  <a:ext uri="{FF2B5EF4-FFF2-40B4-BE49-F238E27FC236}">
                    <a16:creationId xmlns:a16="http://schemas.microsoft.com/office/drawing/2014/main" id="{B1268C80-1C33-25B4-A8F2-4286ABF01117}"/>
                  </a:ext>
                </a:extLst>
              </p:cNvPr>
              <p:cNvSpPr/>
              <p:nvPr/>
            </p:nvSpPr>
            <p:spPr>
              <a:xfrm>
                <a:off x="9977986" y="1868013"/>
                <a:ext cx="676032" cy="1261081"/>
              </a:xfrm>
              <a:prstGeom prst="wedgeEllipseCallout">
                <a:avLst>
                  <a:gd name="adj1" fmla="val -76233"/>
                  <a:gd name="adj2" fmla="val 19080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 err="1">
                    <a:solidFill>
                      <a:sysClr val="windowText" lastClr="000000"/>
                    </a:solidFill>
                  </a:rPr>
                  <a:t>넵</a:t>
                </a:r>
                <a:r>
                  <a:rPr lang="en-US" altLang="ko-KR" sz="1400" dirty="0">
                    <a:solidFill>
                      <a:sysClr val="windowText" lastClr="000000"/>
                    </a:solidFill>
                  </a:rPr>
                  <a:t>..!</a:t>
                </a:r>
                <a:endParaRPr lang="ko-KR" altLang="en-US" sz="1400" dirty="0">
                  <a:solidFill>
                    <a:sysClr val="windowText" lastClr="000000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8760451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E00D635-545E-BA79-558D-2C9CA4C414A7}"/>
              </a:ext>
            </a:extLst>
          </p:cNvPr>
          <p:cNvSpPr txBox="1"/>
          <p:nvPr/>
        </p:nvSpPr>
        <p:spPr>
          <a:xfrm>
            <a:off x="477079" y="407504"/>
            <a:ext cx="6270627" cy="3693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/>
              <a:t>03. java</a:t>
            </a:r>
            <a:r>
              <a:rPr lang="ko-KR" altLang="en-US" b="1" dirty="0"/>
              <a:t>를 시작하기 위해서 설치해야 하는 프로그램 </a:t>
            </a:r>
            <a:r>
              <a:rPr lang="en-US" altLang="ko-KR" b="1" dirty="0"/>
              <a:t>- JDK</a:t>
            </a:r>
            <a:endParaRPr lang="ko-KR" altLang="en-US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B71F48B-3297-280D-81D0-E85A846F8D60}"/>
              </a:ext>
            </a:extLst>
          </p:cNvPr>
          <p:cNvSpPr txBox="1"/>
          <p:nvPr/>
        </p:nvSpPr>
        <p:spPr>
          <a:xfrm>
            <a:off x="397566" y="1212573"/>
            <a:ext cx="1083662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dirty="0"/>
          </a:p>
          <a:p>
            <a:r>
              <a:rPr lang="en-US" altLang="ko-KR" b="1" dirty="0">
                <a:solidFill>
                  <a:srgbClr val="FF0000"/>
                </a:solidFill>
              </a:rPr>
              <a:t>Java</a:t>
            </a:r>
            <a:r>
              <a:rPr lang="ko-KR" altLang="en-US" b="1" dirty="0">
                <a:solidFill>
                  <a:srgbClr val="FF0000"/>
                </a:solidFill>
              </a:rPr>
              <a:t>를 사용하기 위해서는 </a:t>
            </a:r>
            <a:r>
              <a:rPr lang="en-US" altLang="ko-KR" b="1" dirty="0">
                <a:solidFill>
                  <a:srgbClr val="FF0000"/>
                </a:solidFill>
              </a:rPr>
              <a:t>JDK(Java Development Kit)</a:t>
            </a:r>
            <a:r>
              <a:rPr lang="ko-KR" altLang="en-US" b="1" dirty="0">
                <a:solidFill>
                  <a:srgbClr val="FF0000"/>
                </a:solidFill>
              </a:rPr>
              <a:t>을 다운로드 받아야 한다</a:t>
            </a:r>
            <a:r>
              <a:rPr lang="en-US" altLang="ko-KR" b="1" dirty="0">
                <a:solidFill>
                  <a:srgbClr val="FF0000"/>
                </a:solidFill>
              </a:rPr>
              <a:t>.</a:t>
            </a:r>
          </a:p>
          <a:p>
            <a:endParaRPr lang="en-US" altLang="ko-KR" b="1" dirty="0">
              <a:solidFill>
                <a:srgbClr val="FF0000"/>
              </a:solidFill>
            </a:endParaRPr>
          </a:p>
          <a:p>
            <a:r>
              <a:rPr lang="ko-KR" altLang="en-US" dirty="0"/>
              <a:t>한글</a:t>
            </a:r>
            <a:r>
              <a:rPr lang="en-US" altLang="ko-KR" dirty="0"/>
              <a:t>/</a:t>
            </a:r>
            <a:r>
              <a:rPr lang="ko-KR" altLang="en-US" dirty="0"/>
              <a:t>엑셀</a:t>
            </a:r>
            <a:r>
              <a:rPr lang="en-US" altLang="ko-KR" dirty="0"/>
              <a:t>/</a:t>
            </a:r>
            <a:r>
              <a:rPr lang="ko-KR" altLang="en-US" dirty="0"/>
              <a:t>파워포인트를 사용하기 위해서는 </a:t>
            </a:r>
            <a:r>
              <a:rPr lang="en-US" altLang="ko-KR" dirty="0"/>
              <a:t>‘</a:t>
            </a:r>
            <a:r>
              <a:rPr lang="ko-KR" altLang="en-US" dirty="0"/>
              <a:t>마이크로 소프트 오피스</a:t>
            </a:r>
            <a:r>
              <a:rPr lang="en-US" altLang="ko-KR" dirty="0"/>
              <a:t>’</a:t>
            </a:r>
            <a:r>
              <a:rPr lang="ko-KR" altLang="en-US" dirty="0"/>
              <a:t>를 다운로드 받아야 하는 것 처럼</a:t>
            </a:r>
            <a:r>
              <a:rPr lang="en-US" altLang="ko-KR" dirty="0"/>
              <a:t>!</a:t>
            </a:r>
            <a:r>
              <a:rPr lang="en-US" altLang="ko-KR" b="1" dirty="0">
                <a:solidFill>
                  <a:srgbClr val="FF0000"/>
                </a:solidFill>
              </a:rPr>
              <a:t> 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2336876-C532-BE38-9F8C-8464F3A56C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634" y="3081001"/>
            <a:ext cx="4663844" cy="272819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4296289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545A063-D3B5-157E-7C64-636ACB5D21D1}"/>
              </a:ext>
            </a:extLst>
          </p:cNvPr>
          <p:cNvSpPr txBox="1"/>
          <p:nvPr/>
        </p:nvSpPr>
        <p:spPr>
          <a:xfrm>
            <a:off x="3474129" y="3136613"/>
            <a:ext cx="5243743" cy="58477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3200" b="1" dirty="0"/>
              <a:t>JDK</a:t>
            </a:r>
            <a:r>
              <a:rPr lang="ko-KR" altLang="en-US" sz="3200" b="1" dirty="0"/>
              <a:t>가 무슨 역할을 하는데</a:t>
            </a:r>
            <a:r>
              <a:rPr lang="en-US" altLang="ko-KR" sz="3200" b="1" dirty="0"/>
              <a:t>?</a:t>
            </a:r>
            <a:endParaRPr lang="ko-KR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365883902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E00D635-545E-BA79-558D-2C9CA4C414A7}"/>
              </a:ext>
            </a:extLst>
          </p:cNvPr>
          <p:cNvSpPr txBox="1"/>
          <p:nvPr/>
        </p:nvSpPr>
        <p:spPr>
          <a:xfrm>
            <a:off x="477079" y="407504"/>
            <a:ext cx="3031599" cy="3693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800" b="1" dirty="0"/>
              <a:t>JDK</a:t>
            </a:r>
            <a:r>
              <a:rPr lang="ko-KR" altLang="en-US" sz="1800" b="1" dirty="0"/>
              <a:t>가 무슨 역할을 하는데</a:t>
            </a:r>
            <a:r>
              <a:rPr lang="en-US" altLang="ko-KR" sz="1800" b="1" dirty="0"/>
              <a:t>?</a:t>
            </a:r>
            <a:endParaRPr lang="ko-KR" altLang="en-US" sz="1800" b="1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C894864-2A6F-88BC-E72E-B419E1074A06}"/>
              </a:ext>
            </a:extLst>
          </p:cNvPr>
          <p:cNvGrpSpPr/>
          <p:nvPr/>
        </p:nvGrpSpPr>
        <p:grpSpPr>
          <a:xfrm>
            <a:off x="658761" y="1268361"/>
            <a:ext cx="2906776" cy="2921508"/>
            <a:chOff x="1179871" y="1494503"/>
            <a:chExt cx="2906776" cy="2921508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02088CD6-9754-47E7-C974-398B53BC711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19416" y="1962158"/>
              <a:ext cx="2667231" cy="245385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9E54397-A818-F23D-F621-623F5861B064}"/>
                </a:ext>
              </a:extLst>
            </p:cNvPr>
            <p:cNvSpPr txBox="1"/>
            <p:nvPr/>
          </p:nvSpPr>
          <p:spPr>
            <a:xfrm>
              <a:off x="1179871" y="1494503"/>
              <a:ext cx="26613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JDK</a:t>
              </a:r>
              <a:r>
                <a:rPr lang="ko-KR" altLang="en-US" dirty="0"/>
                <a:t>의 구성은 그림 확인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12B5AE3E-5C22-4CC5-9972-B4F40CDC7966}"/>
              </a:ext>
            </a:extLst>
          </p:cNvPr>
          <p:cNvSpPr txBox="1"/>
          <p:nvPr/>
        </p:nvSpPr>
        <p:spPr>
          <a:xfrm>
            <a:off x="4159045" y="2639776"/>
            <a:ext cx="355257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dirty="0"/>
              <a:t>옆 그림과 같이 </a:t>
            </a:r>
            <a:r>
              <a:rPr lang="en-US" altLang="ko-KR" b="1" dirty="0">
                <a:solidFill>
                  <a:srgbClr val="FF0000"/>
                </a:solidFill>
              </a:rPr>
              <a:t>JDK</a:t>
            </a:r>
            <a:r>
              <a:rPr lang="ko-KR" altLang="en-US" b="1" dirty="0">
                <a:solidFill>
                  <a:srgbClr val="FF0000"/>
                </a:solidFill>
              </a:rPr>
              <a:t>를 설치하면 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en-US" altLang="ko-KR" b="1" dirty="0">
                <a:solidFill>
                  <a:srgbClr val="FF0000"/>
                </a:solidFill>
              </a:rPr>
              <a:t>JVM/JRE/JDK</a:t>
            </a:r>
            <a:r>
              <a:rPr lang="ko-KR" altLang="en-US" b="1" dirty="0">
                <a:solidFill>
                  <a:srgbClr val="FF0000"/>
                </a:solidFill>
              </a:rPr>
              <a:t>가 설치됨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DFEDD4C5-7255-365D-5DDB-DFEE03F1D788}"/>
              </a:ext>
            </a:extLst>
          </p:cNvPr>
          <p:cNvCxnSpPr>
            <a:cxnSpLocks/>
            <a:stCxn id="6" idx="3"/>
            <a:endCxn id="9" idx="1"/>
          </p:cNvCxnSpPr>
          <p:nvPr/>
        </p:nvCxnSpPr>
        <p:spPr>
          <a:xfrm flipV="1">
            <a:off x="3565537" y="2962942"/>
            <a:ext cx="59350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E3373B6C-60A1-8100-142D-291C27E65FBB}"/>
              </a:ext>
            </a:extLst>
          </p:cNvPr>
          <p:cNvSpPr txBox="1"/>
          <p:nvPr/>
        </p:nvSpPr>
        <p:spPr>
          <a:xfrm>
            <a:off x="6213987" y="5004619"/>
            <a:ext cx="532152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나중에 하기 </a:t>
            </a:r>
            <a:endParaRPr lang="en-US" altLang="ko-KR" b="1" dirty="0">
              <a:solidFill>
                <a:srgbClr val="FF0000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b="1" dirty="0">
                <a:solidFill>
                  <a:srgbClr val="FF0000"/>
                </a:solidFill>
              </a:rPr>
              <a:t>각 프로그램 역할 설명 </a:t>
            </a:r>
            <a:r>
              <a:rPr lang="en-US" altLang="ko-KR" b="1" dirty="0">
                <a:solidFill>
                  <a:srgbClr val="FF0000"/>
                </a:solidFill>
              </a:rPr>
              <a:t>JVM/JRE/JDK</a:t>
            </a:r>
            <a:r>
              <a:rPr lang="ko-KR" altLang="en-US" b="1" dirty="0">
                <a:solidFill>
                  <a:srgbClr val="FF0000"/>
                </a:solidFill>
              </a:rPr>
              <a:t> </a:t>
            </a:r>
            <a:endParaRPr lang="en-US" altLang="ko-KR" b="1" dirty="0">
              <a:solidFill>
                <a:srgbClr val="FF0000"/>
              </a:solidFill>
            </a:endParaRPr>
          </a:p>
          <a:p>
            <a:pPr marL="342900" indent="-342900">
              <a:buAutoNum type="arabicPeriod"/>
            </a:pPr>
            <a:r>
              <a:rPr lang="en-US" altLang="ko-KR" b="1" dirty="0">
                <a:solidFill>
                  <a:srgbClr val="FF0000"/>
                </a:solidFill>
              </a:rPr>
              <a:t>JAVA EE/JAVA ME </a:t>
            </a:r>
            <a:r>
              <a:rPr lang="ko-KR" altLang="en-US" b="1" dirty="0">
                <a:solidFill>
                  <a:srgbClr val="FF0000"/>
                </a:solidFill>
              </a:rPr>
              <a:t>등등</a:t>
            </a:r>
            <a:r>
              <a:rPr lang="en-US" altLang="ko-KR" b="1" dirty="0">
                <a:solidFill>
                  <a:srgbClr val="FF0000"/>
                </a:solidFill>
              </a:rPr>
              <a:t>… </a:t>
            </a:r>
            <a:r>
              <a:rPr lang="ko-KR" altLang="en-US" b="1" dirty="0">
                <a:solidFill>
                  <a:srgbClr val="FF0000"/>
                </a:solidFill>
              </a:rPr>
              <a:t>버전 별로 설명하기</a:t>
            </a:r>
            <a:endParaRPr lang="en-US" altLang="ko-KR" b="1" dirty="0">
              <a:solidFill>
                <a:srgbClr val="FF0000"/>
              </a:solidFill>
            </a:endParaRPr>
          </a:p>
          <a:p>
            <a:pPr marL="342900" indent="-342900">
              <a:buAutoNum type="arabicPeriod"/>
            </a:pPr>
            <a:r>
              <a:rPr lang="en-US" altLang="ko-KR" b="1" dirty="0">
                <a:solidFill>
                  <a:srgbClr val="FF0000"/>
                </a:solidFill>
              </a:rPr>
              <a:t>JDK </a:t>
            </a:r>
            <a:r>
              <a:rPr lang="ko-KR" altLang="en-US" b="1" dirty="0">
                <a:solidFill>
                  <a:srgbClr val="FF0000"/>
                </a:solidFill>
              </a:rPr>
              <a:t>환경설정 가이드 작성 </a:t>
            </a:r>
          </a:p>
        </p:txBody>
      </p:sp>
    </p:spTree>
    <p:extLst>
      <p:ext uri="{BB962C8B-B14F-4D97-AF65-F5344CB8AC3E}">
        <p14:creationId xmlns:p14="http://schemas.microsoft.com/office/powerpoint/2010/main" val="159697617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E00D635-545E-BA79-558D-2C9CA4C414A7}"/>
              </a:ext>
            </a:extLst>
          </p:cNvPr>
          <p:cNvSpPr txBox="1"/>
          <p:nvPr/>
        </p:nvSpPr>
        <p:spPr>
          <a:xfrm>
            <a:off x="477079" y="407504"/>
            <a:ext cx="2214068" cy="3693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/>
              <a:t>JDK</a:t>
            </a:r>
            <a:r>
              <a:rPr lang="ko-KR" altLang="en-US" b="1" dirty="0"/>
              <a:t>는 종류가 많다</a:t>
            </a:r>
            <a:r>
              <a:rPr lang="en-US" altLang="ko-KR" b="1" dirty="0"/>
              <a:t>.</a:t>
            </a:r>
            <a:endParaRPr lang="ko-KR" altLang="en-US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0890A5-73B2-B193-7A39-1A9883E637EA}"/>
              </a:ext>
            </a:extLst>
          </p:cNvPr>
          <p:cNvSpPr txBox="1"/>
          <p:nvPr/>
        </p:nvSpPr>
        <p:spPr>
          <a:xfrm>
            <a:off x="665922" y="1391478"/>
            <a:ext cx="675697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A</a:t>
            </a:r>
            <a:r>
              <a:rPr lang="ko-KR" altLang="en-US" dirty="0"/>
              <a:t>회사에서 만든 </a:t>
            </a:r>
            <a:r>
              <a:rPr lang="en-US" altLang="ko-KR" dirty="0"/>
              <a:t>JDK </a:t>
            </a:r>
          </a:p>
          <a:p>
            <a:r>
              <a:rPr lang="en-US" altLang="ko-KR" dirty="0"/>
              <a:t>B</a:t>
            </a:r>
            <a:r>
              <a:rPr lang="ko-KR" altLang="en-US" dirty="0"/>
              <a:t>회사에서 만든 </a:t>
            </a:r>
            <a:r>
              <a:rPr lang="en-US" altLang="ko-KR" dirty="0"/>
              <a:t>JDK … </a:t>
            </a:r>
          </a:p>
          <a:p>
            <a:endParaRPr lang="en-US" altLang="ko-KR" dirty="0"/>
          </a:p>
          <a:p>
            <a:r>
              <a:rPr lang="ko-KR" altLang="en-US" dirty="0"/>
              <a:t>이처럼 </a:t>
            </a:r>
            <a:r>
              <a:rPr lang="ko-KR" altLang="en-US" b="1" dirty="0">
                <a:solidFill>
                  <a:srgbClr val="FF0000"/>
                </a:solidFill>
              </a:rPr>
              <a:t>여러 회사에서 </a:t>
            </a:r>
            <a:r>
              <a:rPr lang="en-US" altLang="ko-KR" b="1" dirty="0">
                <a:solidFill>
                  <a:srgbClr val="FF0000"/>
                </a:solidFill>
              </a:rPr>
              <a:t>JDK</a:t>
            </a:r>
            <a:r>
              <a:rPr lang="ko-KR" altLang="en-US" b="1" dirty="0">
                <a:solidFill>
                  <a:srgbClr val="FF0000"/>
                </a:solidFill>
              </a:rPr>
              <a:t>를 만들지만 어떤 </a:t>
            </a:r>
            <a:r>
              <a:rPr lang="en-US" altLang="ko-KR" b="1" dirty="0">
                <a:solidFill>
                  <a:srgbClr val="FF0000"/>
                </a:solidFill>
              </a:rPr>
              <a:t>JDK</a:t>
            </a:r>
            <a:r>
              <a:rPr lang="ko-KR" altLang="en-US" b="1" dirty="0">
                <a:solidFill>
                  <a:srgbClr val="FF0000"/>
                </a:solidFill>
              </a:rPr>
              <a:t>든지 상관 없다</a:t>
            </a:r>
            <a:endParaRPr lang="en-US" altLang="ko-KR" b="1" dirty="0">
              <a:solidFill>
                <a:srgbClr val="FF0000"/>
              </a:solidFill>
            </a:endParaRPr>
          </a:p>
          <a:p>
            <a:endParaRPr lang="en-US" altLang="ko-KR" b="1" dirty="0">
              <a:solidFill>
                <a:srgbClr val="FF0000"/>
              </a:solidFill>
            </a:endParaRPr>
          </a:p>
          <a:p>
            <a:r>
              <a:rPr lang="ko-KR" altLang="en-US" b="1" dirty="0">
                <a:solidFill>
                  <a:srgbClr val="FF0000"/>
                </a:solidFill>
              </a:rPr>
              <a:t>모든 </a:t>
            </a:r>
            <a:r>
              <a:rPr lang="en-US" altLang="ko-KR" b="1" dirty="0">
                <a:solidFill>
                  <a:srgbClr val="FF0000"/>
                </a:solidFill>
              </a:rPr>
              <a:t>JDK</a:t>
            </a:r>
            <a:r>
              <a:rPr lang="ko-KR" altLang="en-US" b="1" dirty="0">
                <a:solidFill>
                  <a:srgbClr val="FF0000"/>
                </a:solidFill>
              </a:rPr>
              <a:t>는 호환됨</a:t>
            </a:r>
            <a:r>
              <a:rPr lang="en-US" altLang="ko-KR" b="1" dirty="0">
                <a:solidFill>
                  <a:srgbClr val="FF0000"/>
                </a:solidFill>
              </a:rPr>
              <a:t>!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229038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545A063-D3B5-157E-7C64-636ACB5D21D1}"/>
              </a:ext>
            </a:extLst>
          </p:cNvPr>
          <p:cNvSpPr txBox="1"/>
          <p:nvPr/>
        </p:nvSpPr>
        <p:spPr>
          <a:xfrm>
            <a:off x="3445980" y="2890391"/>
            <a:ext cx="5300041" cy="1077218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/>
              <a:t>JDK</a:t>
            </a:r>
            <a:r>
              <a:rPr lang="ko-KR" altLang="en-US" sz="3200" b="1" dirty="0"/>
              <a:t>에 </a:t>
            </a:r>
            <a:r>
              <a:rPr lang="en-US" altLang="ko-KR" sz="3200" b="1" dirty="0"/>
              <a:t>LTS</a:t>
            </a:r>
            <a:r>
              <a:rPr lang="ko-KR" altLang="en-US" sz="3200" b="1" dirty="0"/>
              <a:t>라고 붙어있던데 </a:t>
            </a:r>
            <a:endParaRPr lang="en-US" altLang="ko-KR" sz="3200" b="1" dirty="0"/>
          </a:p>
          <a:p>
            <a:pPr algn="ctr"/>
            <a:r>
              <a:rPr lang="en-US" altLang="ko-KR" sz="3200" b="1" dirty="0"/>
              <a:t>LTS</a:t>
            </a:r>
            <a:r>
              <a:rPr lang="ko-KR" altLang="en-US" sz="3200" b="1" dirty="0"/>
              <a:t>의 뜻이 </a:t>
            </a:r>
            <a:r>
              <a:rPr lang="ko-KR" altLang="en-US" sz="3200" b="1" dirty="0" err="1"/>
              <a:t>뭐야</a:t>
            </a:r>
            <a:r>
              <a:rPr lang="en-US" altLang="ko-KR" sz="3200" b="1" dirty="0"/>
              <a:t>?</a:t>
            </a:r>
            <a:endParaRPr lang="ko-KR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390044205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E00D635-545E-BA79-558D-2C9CA4C414A7}"/>
              </a:ext>
            </a:extLst>
          </p:cNvPr>
          <p:cNvSpPr txBox="1"/>
          <p:nvPr/>
        </p:nvSpPr>
        <p:spPr>
          <a:xfrm>
            <a:off x="261037" y="238539"/>
            <a:ext cx="3063595" cy="64633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800" b="1" dirty="0"/>
              <a:t>JDK</a:t>
            </a:r>
            <a:r>
              <a:rPr lang="ko-KR" altLang="en-US" sz="1800" b="1" dirty="0"/>
              <a:t>에 </a:t>
            </a:r>
            <a:r>
              <a:rPr lang="en-US" altLang="ko-KR" sz="1800" b="1" dirty="0"/>
              <a:t>LTS</a:t>
            </a:r>
            <a:r>
              <a:rPr lang="ko-KR" altLang="en-US" sz="1800" b="1" dirty="0"/>
              <a:t>라고 붙어있던데 </a:t>
            </a:r>
            <a:endParaRPr lang="en-US" altLang="ko-KR" sz="1800" b="1" dirty="0"/>
          </a:p>
          <a:p>
            <a:pPr algn="ctr"/>
            <a:r>
              <a:rPr lang="en-US" altLang="ko-KR" sz="1800" b="1" dirty="0"/>
              <a:t>LTS</a:t>
            </a:r>
            <a:r>
              <a:rPr lang="ko-KR" altLang="en-US" sz="1800" b="1" dirty="0"/>
              <a:t>의 뜻이 </a:t>
            </a:r>
            <a:r>
              <a:rPr lang="ko-KR" altLang="en-US" sz="1800" b="1" dirty="0" err="1"/>
              <a:t>뭐야</a:t>
            </a:r>
            <a:r>
              <a:rPr lang="en-US" altLang="ko-KR" sz="1800" b="1" dirty="0"/>
              <a:t>?</a:t>
            </a:r>
            <a:endParaRPr lang="ko-KR" altLang="en-US" sz="1800" b="1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E4FCCE9A-E297-4094-4190-32560C4683ED}"/>
              </a:ext>
            </a:extLst>
          </p:cNvPr>
          <p:cNvGrpSpPr/>
          <p:nvPr/>
        </p:nvGrpSpPr>
        <p:grpSpPr>
          <a:xfrm>
            <a:off x="261037" y="1271921"/>
            <a:ext cx="5281118" cy="1638442"/>
            <a:chOff x="261037" y="1099031"/>
            <a:chExt cx="5281118" cy="1638442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B30E548A-B11B-3889-1245-A16B43B301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1037" y="1099031"/>
              <a:ext cx="5281118" cy="1638442"/>
            </a:xfrm>
            <a:prstGeom prst="rect">
              <a:avLst/>
            </a:prstGeom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A09EAED8-ACA8-3FE7-1F6E-A70D7C9B0D57}"/>
                </a:ext>
              </a:extLst>
            </p:cNvPr>
            <p:cNvSpPr/>
            <p:nvPr/>
          </p:nvSpPr>
          <p:spPr>
            <a:xfrm>
              <a:off x="1451114" y="1993839"/>
              <a:ext cx="3856382" cy="33191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85784288-1436-1B9C-842E-72AF88190E0B}"/>
              </a:ext>
            </a:extLst>
          </p:cNvPr>
          <p:cNvSpPr txBox="1"/>
          <p:nvPr/>
        </p:nvSpPr>
        <p:spPr>
          <a:xfrm>
            <a:off x="5958349" y="1566564"/>
            <a:ext cx="579838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rgbClr val="FF0000"/>
                </a:solidFill>
              </a:rPr>
              <a:t>LTS = Long Term Support</a:t>
            </a:r>
            <a:r>
              <a:rPr lang="ko-KR" altLang="en-US" sz="2400" b="1" dirty="0">
                <a:solidFill>
                  <a:srgbClr val="FF0000"/>
                </a:solidFill>
              </a:rPr>
              <a:t>의 약자</a:t>
            </a:r>
            <a:endParaRPr lang="en-US" altLang="ko-KR" sz="2400" b="1" dirty="0">
              <a:solidFill>
                <a:srgbClr val="FF0000"/>
              </a:solidFill>
            </a:endParaRPr>
          </a:p>
          <a:p>
            <a:endParaRPr lang="en-US" altLang="ko-KR" sz="2400" b="1" dirty="0">
              <a:solidFill>
                <a:srgbClr val="FF0000"/>
              </a:solidFill>
            </a:endParaRPr>
          </a:p>
          <a:p>
            <a:r>
              <a:rPr lang="ko-KR" altLang="en-US" sz="2400" b="1" dirty="0">
                <a:solidFill>
                  <a:srgbClr val="FF0000"/>
                </a:solidFill>
              </a:rPr>
              <a:t>유지보수 기간이 긴 </a:t>
            </a:r>
            <a:r>
              <a:rPr lang="en-US" altLang="ko-KR" sz="2400" b="1" dirty="0">
                <a:solidFill>
                  <a:srgbClr val="FF0000"/>
                </a:solidFill>
              </a:rPr>
              <a:t>JDK</a:t>
            </a:r>
            <a:r>
              <a:rPr lang="ko-KR" altLang="en-US" sz="2400" b="1" dirty="0">
                <a:solidFill>
                  <a:srgbClr val="FF0000"/>
                </a:solidFill>
              </a:rPr>
              <a:t>버전을 의미한다</a:t>
            </a:r>
            <a:endParaRPr lang="ko-KR" alt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FCDE02-455B-EADD-96C5-0E929DEA944B}"/>
              </a:ext>
            </a:extLst>
          </p:cNvPr>
          <p:cNvSpPr txBox="1"/>
          <p:nvPr/>
        </p:nvSpPr>
        <p:spPr>
          <a:xfrm>
            <a:off x="776666" y="4229607"/>
            <a:ext cx="853470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rgbClr val="FF0000"/>
                </a:solidFill>
              </a:rPr>
              <a:t>유지보수 기간이 길다는 말의 뜻은</a:t>
            </a:r>
            <a:endParaRPr lang="en-US" altLang="ko-KR" sz="2800" b="1" dirty="0">
              <a:solidFill>
                <a:srgbClr val="FF0000"/>
              </a:solidFill>
            </a:endParaRPr>
          </a:p>
          <a:p>
            <a:r>
              <a:rPr lang="ko-KR" altLang="en-US" sz="2800" dirty="0"/>
              <a:t>새로운 기능보다는 </a:t>
            </a:r>
            <a:r>
              <a:rPr lang="ko-KR" altLang="en-US" sz="2800" b="1" dirty="0">
                <a:solidFill>
                  <a:srgbClr val="FF0000"/>
                </a:solidFill>
              </a:rPr>
              <a:t>안정성에 중점을 둔 </a:t>
            </a:r>
            <a:r>
              <a:rPr lang="en-US" altLang="ko-KR" sz="2800" b="1" dirty="0">
                <a:solidFill>
                  <a:srgbClr val="FF0000"/>
                </a:solidFill>
              </a:rPr>
              <a:t>JDK</a:t>
            </a:r>
            <a:r>
              <a:rPr lang="ko-KR" altLang="en-US" sz="2800" dirty="0"/>
              <a:t>라는 뜻</a:t>
            </a:r>
            <a:r>
              <a:rPr lang="en-US" altLang="ko-KR" sz="2800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55769329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E00D635-545E-BA79-558D-2C9CA4C414A7}"/>
              </a:ext>
            </a:extLst>
          </p:cNvPr>
          <p:cNvSpPr txBox="1"/>
          <p:nvPr/>
        </p:nvSpPr>
        <p:spPr>
          <a:xfrm>
            <a:off x="261037" y="238539"/>
            <a:ext cx="3063595" cy="64633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800" b="1" dirty="0"/>
              <a:t>JDK</a:t>
            </a:r>
            <a:r>
              <a:rPr lang="ko-KR" altLang="en-US" sz="1800" b="1" dirty="0"/>
              <a:t>에 </a:t>
            </a:r>
            <a:r>
              <a:rPr lang="en-US" altLang="ko-KR" sz="1800" b="1" dirty="0"/>
              <a:t>LTS</a:t>
            </a:r>
            <a:r>
              <a:rPr lang="ko-KR" altLang="en-US" sz="1800" b="1" dirty="0"/>
              <a:t>라고 붙어있던데 </a:t>
            </a:r>
            <a:endParaRPr lang="en-US" altLang="ko-KR" sz="1800" b="1" dirty="0"/>
          </a:p>
          <a:p>
            <a:pPr algn="ctr"/>
            <a:r>
              <a:rPr lang="en-US" altLang="ko-KR" sz="1800" b="1" dirty="0"/>
              <a:t>LTS</a:t>
            </a:r>
            <a:r>
              <a:rPr lang="ko-KR" altLang="en-US" sz="1800" b="1" dirty="0"/>
              <a:t>의 뜻이 </a:t>
            </a:r>
            <a:r>
              <a:rPr lang="ko-KR" altLang="en-US" sz="1800" b="1" dirty="0" err="1"/>
              <a:t>뭐야</a:t>
            </a:r>
            <a:r>
              <a:rPr lang="en-US" altLang="ko-KR" sz="1800" b="1" dirty="0"/>
              <a:t>?</a:t>
            </a:r>
            <a:endParaRPr lang="ko-KR" altLang="en-US" sz="18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E95688F-E276-0DE8-0498-62CA9B7C7C60}"/>
              </a:ext>
            </a:extLst>
          </p:cNvPr>
          <p:cNvSpPr txBox="1"/>
          <p:nvPr/>
        </p:nvSpPr>
        <p:spPr>
          <a:xfrm>
            <a:off x="1494420" y="2474844"/>
            <a:ext cx="69563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/>
              <a:t>현재까지 </a:t>
            </a:r>
            <a:r>
              <a:rPr lang="en-US" altLang="ko-KR" sz="2800" dirty="0"/>
              <a:t>JDK LTS</a:t>
            </a:r>
            <a:r>
              <a:rPr lang="ko-KR" altLang="en-US" sz="2800" dirty="0"/>
              <a:t>버전은 </a:t>
            </a:r>
            <a:r>
              <a:rPr lang="en-US" altLang="ko-KR" sz="2800" b="1" dirty="0">
                <a:solidFill>
                  <a:srgbClr val="FF0000"/>
                </a:solidFill>
              </a:rPr>
              <a:t>8/11/17</a:t>
            </a:r>
            <a:r>
              <a:rPr lang="ko-KR" altLang="en-US" sz="2800" dirty="0"/>
              <a:t>이 있다</a:t>
            </a:r>
            <a:r>
              <a:rPr lang="en-US" altLang="ko-KR" sz="2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6254965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E00D635-545E-BA79-558D-2C9CA4C414A7}"/>
              </a:ext>
            </a:extLst>
          </p:cNvPr>
          <p:cNvSpPr txBox="1"/>
          <p:nvPr/>
        </p:nvSpPr>
        <p:spPr>
          <a:xfrm>
            <a:off x="2130010" y="3105835"/>
            <a:ext cx="7931980" cy="64633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3600" b="1" dirty="0"/>
              <a:t>Class</a:t>
            </a:r>
            <a:r>
              <a:rPr lang="ko-KR" altLang="en-US" sz="3600" b="1" dirty="0"/>
              <a:t>파일의 첫 글자는 무조건 대문자</a:t>
            </a:r>
          </a:p>
        </p:txBody>
      </p:sp>
    </p:spTree>
    <p:extLst>
      <p:ext uri="{BB962C8B-B14F-4D97-AF65-F5344CB8AC3E}">
        <p14:creationId xmlns:p14="http://schemas.microsoft.com/office/powerpoint/2010/main" val="156524452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E00D635-545E-BA79-558D-2C9CA4C414A7}"/>
              </a:ext>
            </a:extLst>
          </p:cNvPr>
          <p:cNvSpPr txBox="1"/>
          <p:nvPr/>
        </p:nvSpPr>
        <p:spPr>
          <a:xfrm>
            <a:off x="261037" y="238539"/>
            <a:ext cx="4063933" cy="3693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800" b="1" dirty="0"/>
              <a:t>Class</a:t>
            </a:r>
            <a:r>
              <a:rPr lang="ko-KR" altLang="en-US" sz="1800" b="1" dirty="0"/>
              <a:t>파일의 첫 글자는 무조건 대문자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E95688F-E276-0DE8-0498-62CA9B7C7C60}"/>
              </a:ext>
            </a:extLst>
          </p:cNvPr>
          <p:cNvSpPr txBox="1"/>
          <p:nvPr/>
        </p:nvSpPr>
        <p:spPr>
          <a:xfrm>
            <a:off x="440872" y="1335398"/>
            <a:ext cx="892584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rgbClr val="FF0000"/>
                </a:solidFill>
              </a:rPr>
              <a:t>첫 글자가 </a:t>
            </a:r>
            <a:r>
              <a:rPr lang="ko-KR" altLang="en-US" sz="2800" b="1" dirty="0" err="1">
                <a:solidFill>
                  <a:srgbClr val="FF0000"/>
                </a:solidFill>
              </a:rPr>
              <a:t>대문자인건</a:t>
            </a:r>
            <a:r>
              <a:rPr lang="ko-KR" altLang="en-US" sz="2800" b="1" dirty="0">
                <a:solidFill>
                  <a:srgbClr val="FF0000"/>
                </a:solidFill>
              </a:rPr>
              <a:t> 클래스</a:t>
            </a:r>
            <a:r>
              <a:rPr lang="en-US" altLang="ko-KR" sz="2800" b="1" dirty="0">
                <a:solidFill>
                  <a:srgbClr val="FF0000"/>
                </a:solidFill>
              </a:rPr>
              <a:t> </a:t>
            </a:r>
            <a:r>
              <a:rPr lang="ko-KR" altLang="en-US" sz="2800" b="1" dirty="0">
                <a:solidFill>
                  <a:srgbClr val="FF0000"/>
                </a:solidFill>
              </a:rPr>
              <a:t>뿐</a:t>
            </a:r>
            <a:r>
              <a:rPr lang="ko-KR" altLang="en-US" sz="2800" dirty="0"/>
              <a:t>이다</a:t>
            </a:r>
            <a:endParaRPr lang="en-US" altLang="ko-KR" sz="2800" dirty="0"/>
          </a:p>
          <a:p>
            <a:r>
              <a:rPr lang="ko-KR" altLang="en-US" sz="2800" dirty="0"/>
              <a:t>패키지</a:t>
            </a:r>
            <a:r>
              <a:rPr lang="en-US" altLang="ko-KR" sz="2800" dirty="0"/>
              <a:t>/</a:t>
            </a:r>
            <a:r>
              <a:rPr lang="ko-KR" altLang="en-US" sz="2800" dirty="0"/>
              <a:t>변수</a:t>
            </a:r>
            <a:r>
              <a:rPr lang="en-US" altLang="ko-KR" sz="2800" dirty="0"/>
              <a:t>/</a:t>
            </a:r>
            <a:r>
              <a:rPr lang="ko-KR" altLang="en-US" sz="2800" dirty="0"/>
              <a:t>프로젝트명 등등 모두 첫 글자는 소문자  </a:t>
            </a:r>
            <a:endParaRPr lang="en-US" altLang="ko-KR" sz="2800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5BC374FE-5C42-08D4-77F2-37484E2E5BCB}"/>
              </a:ext>
            </a:extLst>
          </p:cNvPr>
          <p:cNvGrpSpPr/>
          <p:nvPr/>
        </p:nvGrpSpPr>
        <p:grpSpPr>
          <a:xfrm>
            <a:off x="775252" y="3429000"/>
            <a:ext cx="8825948" cy="2685529"/>
            <a:chOff x="775252" y="3429000"/>
            <a:chExt cx="8825948" cy="2685529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D3C82850-22B0-DD58-4433-DB7263F052AE}"/>
                </a:ext>
              </a:extLst>
            </p:cNvPr>
            <p:cNvGrpSpPr/>
            <p:nvPr/>
          </p:nvGrpSpPr>
          <p:grpSpPr>
            <a:xfrm>
              <a:off x="775252" y="3429000"/>
              <a:ext cx="8825948" cy="2381404"/>
              <a:chOff x="805070" y="2906214"/>
              <a:chExt cx="8825948" cy="2381404"/>
            </a:xfrm>
          </p:grpSpPr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4919C557-F98C-F294-1ABF-77C2927D8809}"/>
                  </a:ext>
                </a:extLst>
              </p:cNvPr>
              <p:cNvGrpSpPr/>
              <p:nvPr/>
            </p:nvGrpSpPr>
            <p:grpSpPr>
              <a:xfrm>
                <a:off x="805070" y="3210339"/>
                <a:ext cx="8825948" cy="2077279"/>
                <a:chOff x="685800" y="2722827"/>
                <a:chExt cx="8825948" cy="2077279"/>
              </a:xfrm>
              <a:solidFill>
                <a:schemeClr val="accent6">
                  <a:lumMod val="40000"/>
                  <a:lumOff val="60000"/>
                </a:schemeClr>
              </a:solidFill>
            </p:grpSpPr>
            <p:sp>
              <p:nvSpPr>
                <p:cNvPr id="10" name="직사각형 9">
                  <a:extLst>
                    <a:ext uri="{FF2B5EF4-FFF2-40B4-BE49-F238E27FC236}">
                      <a16:creationId xmlns:a16="http://schemas.microsoft.com/office/drawing/2014/main" id="{313A521A-D80C-9F31-6D92-DA359A0D5837}"/>
                    </a:ext>
                  </a:extLst>
                </p:cNvPr>
                <p:cNvSpPr/>
                <p:nvPr/>
              </p:nvSpPr>
              <p:spPr>
                <a:xfrm>
                  <a:off x="685800" y="2722827"/>
                  <a:ext cx="8825948" cy="2077279"/>
                </a:xfrm>
                <a:prstGeom prst="rect">
                  <a:avLst/>
                </a:prstGeom>
                <a:grp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5" name="그림 4">
                  <a:extLst>
                    <a:ext uri="{FF2B5EF4-FFF2-40B4-BE49-F238E27FC236}">
                      <a16:creationId xmlns:a16="http://schemas.microsoft.com/office/drawing/2014/main" id="{310DB1AC-9E4F-F155-A8F7-FCBDF531C8B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980359" y="3220761"/>
                  <a:ext cx="1312644" cy="1066523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</p:pic>
            <p:pic>
              <p:nvPicPr>
                <p:cNvPr id="7" name="그림 6">
                  <a:extLst>
                    <a:ext uri="{FF2B5EF4-FFF2-40B4-BE49-F238E27FC236}">
                      <a16:creationId xmlns:a16="http://schemas.microsoft.com/office/drawing/2014/main" id="{342382DD-7CF7-1ED8-4991-F924C2DFF13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965980" y="3429000"/>
                  <a:ext cx="2401149" cy="66493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</p:pic>
            <p:pic>
              <p:nvPicPr>
                <p:cNvPr id="9" name="그림 8">
                  <a:extLst>
                    <a:ext uri="{FF2B5EF4-FFF2-40B4-BE49-F238E27FC236}">
                      <a16:creationId xmlns:a16="http://schemas.microsoft.com/office/drawing/2014/main" id="{C4925AEC-7BC1-55B8-8D28-C29A5427306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831757" y="3429001"/>
                  <a:ext cx="3139958" cy="664933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</p:pic>
          </p:grp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F70EDEE-1F84-89E1-B04D-9DC17415FFCC}"/>
                  </a:ext>
                </a:extLst>
              </p:cNvPr>
              <p:cNvSpPr txBox="1"/>
              <p:nvPr/>
            </p:nvSpPr>
            <p:spPr>
              <a:xfrm>
                <a:off x="805070" y="2906214"/>
                <a:ext cx="4463081" cy="36933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ko-KR" altLang="en-US" dirty="0"/>
                  <a:t>문제</a:t>
                </a:r>
                <a:r>
                  <a:rPr lang="en-US" altLang="ko-KR" dirty="0"/>
                  <a:t>)</a:t>
                </a:r>
                <a:r>
                  <a:rPr lang="ko-KR" altLang="en-US" dirty="0"/>
                  <a:t>이 중에서 클래스명에 적합한 것은</a:t>
                </a:r>
                <a:r>
                  <a:rPr lang="en-US" altLang="ko-KR" dirty="0"/>
                  <a:t>?</a:t>
                </a:r>
                <a:endParaRPr lang="ko-KR" altLang="en-US" dirty="0"/>
              </a:p>
            </p:txBody>
          </p:sp>
        </p:grpSp>
        <p:sp>
          <p:nvSpPr>
            <p:cNvPr id="2" name="말풍선: 타원형 1">
              <a:extLst>
                <a:ext uri="{FF2B5EF4-FFF2-40B4-BE49-F238E27FC236}">
                  <a16:creationId xmlns:a16="http://schemas.microsoft.com/office/drawing/2014/main" id="{124FFA27-A10B-1DBF-8DCC-595D1D218EFA}"/>
                </a:ext>
              </a:extLst>
            </p:cNvPr>
            <p:cNvSpPr/>
            <p:nvPr/>
          </p:nvSpPr>
          <p:spPr>
            <a:xfrm>
              <a:off x="1861851" y="5651653"/>
              <a:ext cx="1983036" cy="462876"/>
            </a:xfrm>
            <a:prstGeom prst="wedgeEllipseCallout">
              <a:avLst>
                <a:gd name="adj1" fmla="val -40277"/>
                <a:gd name="adj2" fmla="val -87445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rgbClr val="FF0000"/>
                  </a:solidFill>
                </a:rPr>
                <a:t>나야</a:t>
              </a:r>
              <a:r>
                <a:rPr lang="en-US" altLang="ko-KR" b="1" dirty="0">
                  <a:solidFill>
                    <a:srgbClr val="FF0000"/>
                  </a:solidFill>
                </a:rPr>
                <a:t>!</a:t>
              </a:r>
              <a:endParaRPr lang="ko-KR" altLang="en-US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0293441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E00D635-545E-BA79-558D-2C9CA4C414A7}"/>
              </a:ext>
            </a:extLst>
          </p:cNvPr>
          <p:cNvSpPr txBox="1"/>
          <p:nvPr/>
        </p:nvSpPr>
        <p:spPr>
          <a:xfrm>
            <a:off x="4015944" y="3105835"/>
            <a:ext cx="4160113" cy="64633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필드</a:t>
            </a:r>
            <a:r>
              <a:rPr lang="en-US" altLang="ko-KR" sz="3600" b="1" dirty="0"/>
              <a:t>(field)</a:t>
            </a:r>
            <a:r>
              <a:rPr lang="ko-KR" altLang="en-US" sz="3600" b="1" dirty="0"/>
              <a:t>가 </a:t>
            </a:r>
            <a:r>
              <a:rPr lang="ko-KR" altLang="en-US" sz="3600" b="1" dirty="0" err="1"/>
              <a:t>뭔데</a:t>
            </a:r>
            <a:r>
              <a:rPr lang="en-US" altLang="ko-KR" sz="3600" b="1" dirty="0"/>
              <a:t>?</a:t>
            </a:r>
            <a:endParaRPr lang="ko-KR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2185443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D206B9E-351E-7126-7105-52084ED59FAE}"/>
              </a:ext>
            </a:extLst>
          </p:cNvPr>
          <p:cNvSpPr txBox="1"/>
          <p:nvPr/>
        </p:nvSpPr>
        <p:spPr>
          <a:xfrm>
            <a:off x="3919767" y="3136613"/>
            <a:ext cx="4352474" cy="58477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b="1" dirty="0"/>
              <a:t>왜 컴퓨터에게 명령해</a:t>
            </a:r>
            <a:r>
              <a:rPr lang="en-US" altLang="ko-KR" sz="3200" b="1" dirty="0"/>
              <a:t>?</a:t>
            </a:r>
            <a:endParaRPr lang="ko-KR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133503362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E00D635-545E-BA79-558D-2C9CA4C414A7}"/>
              </a:ext>
            </a:extLst>
          </p:cNvPr>
          <p:cNvSpPr txBox="1"/>
          <p:nvPr/>
        </p:nvSpPr>
        <p:spPr>
          <a:xfrm>
            <a:off x="261037" y="238539"/>
            <a:ext cx="2177199" cy="3693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800" b="1" dirty="0"/>
              <a:t>필드</a:t>
            </a:r>
            <a:r>
              <a:rPr lang="en-US" altLang="ko-KR" sz="1800" b="1" dirty="0"/>
              <a:t>(field)</a:t>
            </a:r>
            <a:r>
              <a:rPr lang="ko-KR" altLang="en-US" sz="1800" b="1" dirty="0"/>
              <a:t>가 </a:t>
            </a:r>
            <a:r>
              <a:rPr lang="ko-KR" altLang="en-US" sz="1800" b="1" dirty="0" err="1"/>
              <a:t>뭔데</a:t>
            </a:r>
            <a:r>
              <a:rPr lang="en-US" altLang="ko-KR" sz="1800" b="1" dirty="0"/>
              <a:t>?</a:t>
            </a:r>
            <a:endParaRPr lang="ko-KR" altLang="en-US" sz="18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E95688F-E276-0DE8-0498-62CA9B7C7C60}"/>
              </a:ext>
            </a:extLst>
          </p:cNvPr>
          <p:cNvSpPr txBox="1"/>
          <p:nvPr/>
        </p:nvSpPr>
        <p:spPr>
          <a:xfrm>
            <a:off x="361738" y="1086920"/>
            <a:ext cx="7048724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/>
              <a:t>클래스 내부에 있는 변수를 필드라고 부름 </a:t>
            </a:r>
            <a:endParaRPr lang="en-US" altLang="ko-KR" sz="2800" dirty="0"/>
          </a:p>
          <a:p>
            <a:endParaRPr lang="en-US" altLang="ko-KR" sz="2800" dirty="0"/>
          </a:p>
          <a:p>
            <a:r>
              <a:rPr lang="ko-KR" altLang="en-US" sz="2800" dirty="0"/>
              <a:t>즉</a:t>
            </a:r>
            <a:r>
              <a:rPr lang="en-US" altLang="ko-KR" sz="2800" dirty="0"/>
              <a:t>, </a:t>
            </a:r>
            <a:r>
              <a:rPr lang="ko-KR" altLang="en-US" sz="2800" b="1" dirty="0">
                <a:solidFill>
                  <a:srgbClr val="FF0000"/>
                </a:solidFill>
              </a:rPr>
              <a:t>변수 </a:t>
            </a:r>
            <a:r>
              <a:rPr lang="en-US" altLang="ko-KR" sz="2800" b="1" dirty="0">
                <a:solidFill>
                  <a:srgbClr val="FF0000"/>
                </a:solidFill>
              </a:rPr>
              <a:t>=</a:t>
            </a:r>
            <a:r>
              <a:rPr lang="ko-KR" altLang="en-US" sz="2800" b="1" dirty="0">
                <a:solidFill>
                  <a:srgbClr val="FF0000"/>
                </a:solidFill>
              </a:rPr>
              <a:t> 필드 </a:t>
            </a:r>
            <a:r>
              <a:rPr lang="ko-KR" altLang="en-US" sz="2800" b="1" dirty="0" err="1">
                <a:solidFill>
                  <a:srgbClr val="FF0000"/>
                </a:solidFill>
              </a:rPr>
              <a:t>같은말</a:t>
            </a:r>
            <a:endParaRPr lang="en-US" altLang="ko-KR" sz="2800" b="1" dirty="0">
              <a:solidFill>
                <a:srgbClr val="FF0000"/>
              </a:solidFill>
            </a:endParaRPr>
          </a:p>
          <a:p>
            <a:endParaRPr lang="en-US" altLang="ko-KR" sz="2800" b="1" dirty="0">
              <a:solidFill>
                <a:srgbClr val="FF0000"/>
              </a:solidFill>
            </a:endParaRPr>
          </a:p>
          <a:p>
            <a:r>
              <a:rPr lang="ko-KR" altLang="en-US" sz="2800" dirty="0"/>
              <a:t>그냥 말장난이다</a:t>
            </a:r>
            <a:r>
              <a:rPr lang="en-US" altLang="ko-KR" sz="2800" dirty="0"/>
              <a:t>!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2C48588C-697D-2242-9DEB-1C084AE921BF}"/>
              </a:ext>
            </a:extLst>
          </p:cNvPr>
          <p:cNvGrpSpPr/>
          <p:nvPr/>
        </p:nvGrpSpPr>
        <p:grpSpPr>
          <a:xfrm>
            <a:off x="6096000" y="1910743"/>
            <a:ext cx="4648222" cy="3909043"/>
            <a:chOff x="6096000" y="1910743"/>
            <a:chExt cx="4648222" cy="3909043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F68E6809-B663-36AE-C887-2A24027F3C1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96000" y="1910743"/>
              <a:ext cx="4648222" cy="3457669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89D3C57-973F-C461-C87C-F327D92268F0}"/>
                </a:ext>
              </a:extLst>
            </p:cNvPr>
            <p:cNvSpPr txBox="1"/>
            <p:nvPr/>
          </p:nvSpPr>
          <p:spPr>
            <a:xfrm>
              <a:off x="6774426" y="5450454"/>
              <a:ext cx="35798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err="1"/>
                <a:t>의미없는</a:t>
              </a:r>
              <a:r>
                <a:rPr lang="ko-KR" altLang="en-US" dirty="0"/>
                <a:t> 그림을 넣어보았답니다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8861332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E00D635-545E-BA79-558D-2C9CA4C414A7}"/>
              </a:ext>
            </a:extLst>
          </p:cNvPr>
          <p:cNvSpPr txBox="1"/>
          <p:nvPr/>
        </p:nvSpPr>
        <p:spPr>
          <a:xfrm>
            <a:off x="368310" y="2828836"/>
            <a:ext cx="11455380" cy="120032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3600" b="1" dirty="0" err="1"/>
              <a:t>System.out.println</a:t>
            </a:r>
            <a:r>
              <a:rPr lang="en-US" altLang="ko-KR" sz="3600" b="1" dirty="0"/>
              <a:t>( ) </a:t>
            </a:r>
            <a:r>
              <a:rPr lang="ko-KR" altLang="en-US" sz="3600" b="1" dirty="0"/>
              <a:t>에서 </a:t>
            </a:r>
            <a:endParaRPr lang="en-US" altLang="ko-KR" sz="3600" b="1" dirty="0"/>
          </a:p>
          <a:p>
            <a:r>
              <a:rPr lang="en-US" altLang="ko-KR" sz="3600" b="1" dirty="0"/>
              <a:t>Out</a:t>
            </a:r>
            <a:r>
              <a:rPr lang="ko-KR" altLang="en-US" sz="3600" b="1" dirty="0"/>
              <a:t>은 변수인데 어떻게 </a:t>
            </a:r>
            <a:r>
              <a:rPr lang="en-US" altLang="ko-KR" sz="3600" b="1" dirty="0" err="1"/>
              <a:t>println</a:t>
            </a:r>
            <a:r>
              <a:rPr lang="ko-KR" altLang="en-US" sz="3600" b="1" dirty="0"/>
              <a:t>이라는 메소드를 가져</a:t>
            </a:r>
            <a:r>
              <a:rPr lang="en-US" altLang="ko-KR" sz="3600" b="1" dirty="0"/>
              <a:t>?</a:t>
            </a:r>
            <a:endParaRPr lang="ko-KR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238044166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E00D635-545E-BA79-558D-2C9CA4C414A7}"/>
              </a:ext>
            </a:extLst>
          </p:cNvPr>
          <p:cNvSpPr txBox="1"/>
          <p:nvPr/>
        </p:nvSpPr>
        <p:spPr>
          <a:xfrm>
            <a:off x="261037" y="238539"/>
            <a:ext cx="5765489" cy="64633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800" b="1" dirty="0" err="1"/>
              <a:t>System.out.println</a:t>
            </a:r>
            <a:r>
              <a:rPr lang="en-US" altLang="ko-KR" sz="1800" b="1" dirty="0"/>
              <a:t>( ) </a:t>
            </a:r>
            <a:r>
              <a:rPr lang="ko-KR" altLang="en-US" sz="1800" b="1" dirty="0"/>
              <a:t>에서 </a:t>
            </a:r>
            <a:endParaRPr lang="en-US" altLang="ko-KR" sz="1800" b="1" dirty="0"/>
          </a:p>
          <a:p>
            <a:r>
              <a:rPr lang="en-US" altLang="ko-KR" sz="1800" b="1" dirty="0"/>
              <a:t>Out</a:t>
            </a:r>
            <a:r>
              <a:rPr lang="ko-KR" altLang="en-US" sz="1800" b="1" dirty="0"/>
              <a:t>은 변수인데 어떻게 </a:t>
            </a:r>
            <a:r>
              <a:rPr lang="en-US" altLang="ko-KR" sz="1800" b="1" dirty="0" err="1"/>
              <a:t>println</a:t>
            </a:r>
            <a:r>
              <a:rPr lang="ko-KR" altLang="en-US" sz="1800" b="1" dirty="0"/>
              <a:t>이라는 메소드를 가져</a:t>
            </a:r>
            <a:r>
              <a:rPr lang="en-US" altLang="ko-KR" sz="1800" b="1" dirty="0"/>
              <a:t>?</a:t>
            </a:r>
            <a:endParaRPr lang="ko-KR" altLang="en-US" sz="18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C3FFA63-FBD6-9EBE-5E74-F0A94F7BFD94}"/>
              </a:ext>
            </a:extLst>
          </p:cNvPr>
          <p:cNvSpPr txBox="1"/>
          <p:nvPr/>
        </p:nvSpPr>
        <p:spPr>
          <a:xfrm>
            <a:off x="179757" y="1361440"/>
            <a:ext cx="981262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Out</a:t>
            </a:r>
            <a:r>
              <a:rPr lang="ko-KR" altLang="en-US" b="1" dirty="0">
                <a:solidFill>
                  <a:srgbClr val="FF0000"/>
                </a:solidFill>
              </a:rPr>
              <a:t>이 변수인지 어떻게 </a:t>
            </a:r>
            <a:r>
              <a:rPr lang="ko-KR" altLang="en-US" b="1" dirty="0" err="1">
                <a:solidFill>
                  <a:srgbClr val="FF0000"/>
                </a:solidFill>
              </a:rPr>
              <a:t>알았냐면</a:t>
            </a:r>
            <a:r>
              <a:rPr lang="en-US" altLang="ko-KR" dirty="0"/>
              <a:t>, </a:t>
            </a:r>
            <a:r>
              <a:rPr lang="ko-KR" altLang="en-US" dirty="0"/>
              <a:t>첫 글자가 </a:t>
            </a:r>
            <a:r>
              <a:rPr lang="ko-KR" altLang="en-US" dirty="0" err="1"/>
              <a:t>소문자잖아</a:t>
            </a:r>
            <a:r>
              <a:rPr lang="en-US" altLang="ko-KR" dirty="0"/>
              <a:t>? </a:t>
            </a:r>
          </a:p>
          <a:p>
            <a:endParaRPr lang="en-US" altLang="ko-KR" dirty="0"/>
          </a:p>
          <a:p>
            <a:r>
              <a:rPr lang="ko-KR" altLang="en-US" b="1" dirty="0">
                <a:solidFill>
                  <a:srgbClr val="FF0000"/>
                </a:solidFill>
              </a:rPr>
              <a:t>첫 글자가 소문자이기 때문에 </a:t>
            </a:r>
            <a:r>
              <a:rPr lang="en-US" altLang="ko-KR" dirty="0"/>
              <a:t>out</a:t>
            </a:r>
            <a:r>
              <a:rPr lang="ko-KR" altLang="en-US" dirty="0"/>
              <a:t>이 </a:t>
            </a:r>
            <a:r>
              <a:rPr lang="en-US" altLang="ko-KR" dirty="0"/>
              <a:t>System</a:t>
            </a:r>
            <a:r>
              <a:rPr lang="ko-KR" altLang="en-US" dirty="0"/>
              <a:t>이라는 </a:t>
            </a:r>
            <a:r>
              <a:rPr lang="en-US" altLang="ko-KR" dirty="0"/>
              <a:t>class </a:t>
            </a:r>
            <a:r>
              <a:rPr lang="ko-KR" altLang="en-US" dirty="0"/>
              <a:t>내부에 있는 변수인지 알았던 거야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DE59A5-D17C-67B6-997B-D5B34F7FAFC6}"/>
              </a:ext>
            </a:extLst>
          </p:cNvPr>
          <p:cNvSpPr txBox="1"/>
          <p:nvPr/>
        </p:nvSpPr>
        <p:spPr>
          <a:xfrm>
            <a:off x="261037" y="2761340"/>
            <a:ext cx="1118440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그리고 </a:t>
            </a:r>
            <a:r>
              <a:rPr lang="en-US" altLang="ko-KR" dirty="0"/>
              <a:t>System</a:t>
            </a:r>
            <a:r>
              <a:rPr lang="ko-KR" altLang="en-US" dirty="0"/>
              <a:t>클래스에 들어가 보면 </a:t>
            </a:r>
            <a:r>
              <a:rPr lang="en-US" altLang="ko-KR" b="1" dirty="0">
                <a:solidFill>
                  <a:srgbClr val="FF0000"/>
                </a:solidFill>
              </a:rPr>
              <a:t>out</a:t>
            </a:r>
            <a:r>
              <a:rPr lang="ko-KR" altLang="en-US" b="1" dirty="0">
                <a:solidFill>
                  <a:srgbClr val="FF0000"/>
                </a:solidFill>
              </a:rPr>
              <a:t>은 </a:t>
            </a:r>
            <a:r>
              <a:rPr lang="en-US" altLang="ko-KR" b="1" dirty="0" err="1">
                <a:solidFill>
                  <a:srgbClr val="FF0000"/>
                </a:solidFill>
              </a:rPr>
              <a:t>PrintStream</a:t>
            </a:r>
            <a:r>
              <a:rPr lang="ko-KR" altLang="en-US" b="1" dirty="0">
                <a:solidFill>
                  <a:srgbClr val="FF0000"/>
                </a:solidFill>
              </a:rPr>
              <a:t>이라는 </a:t>
            </a:r>
            <a:r>
              <a:rPr lang="en-US" altLang="ko-KR" b="1" dirty="0">
                <a:solidFill>
                  <a:srgbClr val="FF0000"/>
                </a:solidFill>
              </a:rPr>
              <a:t>class</a:t>
            </a:r>
            <a:r>
              <a:rPr lang="ko-KR" altLang="en-US" b="1" dirty="0">
                <a:solidFill>
                  <a:srgbClr val="FF0000"/>
                </a:solidFill>
              </a:rPr>
              <a:t>를 데이터 타입으로 사용</a:t>
            </a:r>
            <a:r>
              <a:rPr lang="ko-KR" altLang="en-US" dirty="0"/>
              <a:t>하고 있거든</a:t>
            </a:r>
            <a:r>
              <a:rPr lang="en-US" altLang="ko-KR" dirty="0"/>
              <a:t>?</a:t>
            </a:r>
          </a:p>
          <a:p>
            <a:r>
              <a:rPr lang="ko-KR" altLang="en-US" b="1" dirty="0">
                <a:solidFill>
                  <a:srgbClr val="FF0000"/>
                </a:solidFill>
              </a:rPr>
              <a:t>그래서 </a:t>
            </a:r>
            <a:r>
              <a:rPr lang="en-US" altLang="ko-KR" b="1" dirty="0" err="1">
                <a:solidFill>
                  <a:srgbClr val="FF0000"/>
                </a:solidFill>
              </a:rPr>
              <a:t>PrintStream</a:t>
            </a:r>
            <a:r>
              <a:rPr lang="en-US" altLang="ko-KR" b="1" dirty="0">
                <a:solidFill>
                  <a:srgbClr val="FF0000"/>
                </a:solidFill>
              </a:rPr>
              <a:t> </a:t>
            </a:r>
            <a:r>
              <a:rPr lang="ko-KR" altLang="en-US" b="1" dirty="0">
                <a:solidFill>
                  <a:srgbClr val="FF0000"/>
                </a:solidFill>
              </a:rPr>
              <a:t>내부의 메소드</a:t>
            </a:r>
            <a:r>
              <a:rPr lang="en-US" altLang="ko-KR" b="1" dirty="0">
                <a:solidFill>
                  <a:srgbClr val="FF0000"/>
                </a:solidFill>
              </a:rPr>
              <a:t>/</a:t>
            </a:r>
            <a:r>
              <a:rPr lang="ko-KR" altLang="en-US" b="1" dirty="0">
                <a:solidFill>
                  <a:srgbClr val="FF0000"/>
                </a:solidFill>
              </a:rPr>
              <a:t>변수 기능을 사용할 수 있어</a:t>
            </a:r>
            <a:r>
              <a:rPr lang="en-US" altLang="ko-KR" b="1" dirty="0">
                <a:solidFill>
                  <a:srgbClr val="FF0000"/>
                </a:solidFill>
              </a:rPr>
              <a:t>. </a:t>
            </a:r>
          </a:p>
          <a:p>
            <a:endParaRPr lang="en-US" altLang="ko-KR" dirty="0"/>
          </a:p>
          <a:p>
            <a:r>
              <a:rPr lang="ko-KR" altLang="en-US" b="1" dirty="0">
                <a:solidFill>
                  <a:srgbClr val="FF0000"/>
                </a:solidFill>
              </a:rPr>
              <a:t>즉</a:t>
            </a:r>
            <a:r>
              <a:rPr lang="en-US" altLang="ko-KR" b="1" dirty="0">
                <a:solidFill>
                  <a:srgbClr val="FF0000"/>
                </a:solidFill>
              </a:rPr>
              <a:t>, out</a:t>
            </a:r>
            <a:r>
              <a:rPr lang="ko-KR" altLang="en-US" b="1" dirty="0">
                <a:solidFill>
                  <a:srgbClr val="FF0000"/>
                </a:solidFill>
              </a:rPr>
              <a:t>이란 </a:t>
            </a:r>
            <a:r>
              <a:rPr lang="en-US" altLang="ko-KR" b="1" dirty="0" err="1">
                <a:solidFill>
                  <a:srgbClr val="FF0000"/>
                </a:solidFill>
              </a:rPr>
              <a:t>PrintStream</a:t>
            </a:r>
            <a:r>
              <a:rPr lang="ko-KR" altLang="en-US" b="1" dirty="0">
                <a:solidFill>
                  <a:srgbClr val="FF0000"/>
                </a:solidFill>
              </a:rPr>
              <a:t>이라는 클래스가 </a:t>
            </a:r>
            <a:r>
              <a:rPr lang="en-US" altLang="ko-KR" b="1" dirty="0">
                <a:solidFill>
                  <a:srgbClr val="FF0000"/>
                </a:solidFill>
              </a:rPr>
              <a:t>out</a:t>
            </a:r>
            <a:r>
              <a:rPr lang="ko-KR" altLang="en-US" b="1" dirty="0">
                <a:solidFill>
                  <a:srgbClr val="FF0000"/>
                </a:solidFill>
              </a:rPr>
              <a:t>이라는 변수의 탈을 쓰고 있을 뿐</a:t>
            </a:r>
            <a:r>
              <a:rPr lang="ko-KR" altLang="en-US" dirty="0"/>
              <a:t>이라는</a:t>
            </a:r>
            <a:r>
              <a:rPr lang="ko-KR" altLang="en-US" b="1" dirty="0">
                <a:solidFill>
                  <a:srgbClr val="FF0000"/>
                </a:solidFill>
              </a:rPr>
              <a:t> </a:t>
            </a:r>
            <a:r>
              <a:rPr lang="ko-KR" altLang="en-US" dirty="0"/>
              <a:t>거지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이게 </a:t>
            </a:r>
            <a:r>
              <a:rPr lang="en-US" altLang="ko-KR" b="1" dirty="0" err="1">
                <a:solidFill>
                  <a:srgbClr val="FF0000"/>
                </a:solidFill>
              </a:rPr>
              <a:t>System.out.println</a:t>
            </a:r>
            <a:r>
              <a:rPr lang="ko-KR" altLang="en-US" b="1" dirty="0">
                <a:solidFill>
                  <a:srgbClr val="FF0000"/>
                </a:solidFill>
              </a:rPr>
              <a:t>에서 </a:t>
            </a:r>
            <a:r>
              <a:rPr lang="en-US" altLang="ko-KR" b="1" dirty="0">
                <a:solidFill>
                  <a:srgbClr val="FF0000"/>
                </a:solidFill>
              </a:rPr>
              <a:t>out</a:t>
            </a:r>
            <a:r>
              <a:rPr lang="ko-KR" altLang="en-US" b="1" dirty="0">
                <a:solidFill>
                  <a:srgbClr val="FF0000"/>
                </a:solidFill>
              </a:rPr>
              <a:t>이라는 변수가 </a:t>
            </a:r>
            <a:r>
              <a:rPr lang="en-US" altLang="ko-KR" b="1" dirty="0" err="1">
                <a:solidFill>
                  <a:srgbClr val="FF0000"/>
                </a:solidFill>
              </a:rPr>
              <a:t>println</a:t>
            </a:r>
            <a:r>
              <a:rPr lang="ko-KR" altLang="en-US" b="1" dirty="0">
                <a:solidFill>
                  <a:srgbClr val="FF0000"/>
                </a:solidFill>
              </a:rPr>
              <a:t>이라는 메소드를 가질 수 있는 이유</a:t>
            </a:r>
            <a:r>
              <a:rPr lang="ko-KR" altLang="en-US" dirty="0"/>
              <a:t>야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44CA0E8-CFC8-6CEE-D779-3CC0BCD51702}"/>
              </a:ext>
            </a:extLst>
          </p:cNvPr>
          <p:cNvGrpSpPr/>
          <p:nvPr/>
        </p:nvGrpSpPr>
        <p:grpSpPr>
          <a:xfrm>
            <a:off x="406400" y="4720033"/>
            <a:ext cx="7709075" cy="2004234"/>
            <a:chOff x="406400" y="4720033"/>
            <a:chExt cx="7709075" cy="2004234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9971F9B6-F9D7-F6A1-1804-325C6FAB58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6400" y="4720033"/>
              <a:ext cx="2214880" cy="189942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4673B012-7380-0C61-B89B-9EACBF8D08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0" y="4720033"/>
              <a:ext cx="2019475" cy="200423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94881593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E00D635-545E-BA79-558D-2C9CA4C414A7}"/>
              </a:ext>
            </a:extLst>
          </p:cNvPr>
          <p:cNvSpPr txBox="1"/>
          <p:nvPr/>
        </p:nvSpPr>
        <p:spPr>
          <a:xfrm>
            <a:off x="2448207" y="3105835"/>
            <a:ext cx="7295587" cy="64633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클래스 파일의 확장자는 무엇인가</a:t>
            </a:r>
          </a:p>
        </p:txBody>
      </p:sp>
    </p:spTree>
    <p:extLst>
      <p:ext uri="{BB962C8B-B14F-4D97-AF65-F5344CB8AC3E}">
        <p14:creationId xmlns:p14="http://schemas.microsoft.com/office/powerpoint/2010/main" val="102392926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E00D635-545E-BA79-558D-2C9CA4C414A7}"/>
              </a:ext>
            </a:extLst>
          </p:cNvPr>
          <p:cNvSpPr txBox="1"/>
          <p:nvPr/>
        </p:nvSpPr>
        <p:spPr>
          <a:xfrm>
            <a:off x="261037" y="238539"/>
            <a:ext cx="3661580" cy="3693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800" b="1" dirty="0"/>
              <a:t>클래스 파일의 확장자는 무엇인가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9A03B5-2883-86CA-2E7B-E341138F426B}"/>
              </a:ext>
            </a:extLst>
          </p:cNvPr>
          <p:cNvSpPr txBox="1"/>
          <p:nvPr/>
        </p:nvSpPr>
        <p:spPr>
          <a:xfrm>
            <a:off x="2980692" y="1543869"/>
            <a:ext cx="6230616" cy="37702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3900" dirty="0">
                <a:solidFill>
                  <a:srgbClr val="FF0000"/>
                </a:solidFill>
              </a:rPr>
              <a:t>.java</a:t>
            </a:r>
            <a:endParaRPr lang="ko-KR" altLang="en-US" sz="239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37697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E00D635-545E-BA79-558D-2C9CA4C414A7}"/>
              </a:ext>
            </a:extLst>
          </p:cNvPr>
          <p:cNvSpPr txBox="1"/>
          <p:nvPr/>
        </p:nvSpPr>
        <p:spPr>
          <a:xfrm>
            <a:off x="4815040" y="3105835"/>
            <a:ext cx="2561920" cy="64633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3600" b="1" dirty="0"/>
              <a:t>I.O</a:t>
            </a:r>
            <a:r>
              <a:rPr lang="ko-KR" altLang="en-US" sz="3600" b="1" dirty="0"/>
              <a:t>가 </a:t>
            </a:r>
            <a:r>
              <a:rPr lang="ko-KR" altLang="en-US" sz="3600" b="1" dirty="0" err="1"/>
              <a:t>뭐야</a:t>
            </a:r>
            <a:r>
              <a:rPr lang="en-US" altLang="ko-KR" sz="3600" b="1" dirty="0"/>
              <a:t>?</a:t>
            </a:r>
            <a:endParaRPr lang="ko-KR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407194865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E00D635-545E-BA79-558D-2C9CA4C414A7}"/>
              </a:ext>
            </a:extLst>
          </p:cNvPr>
          <p:cNvSpPr txBox="1"/>
          <p:nvPr/>
        </p:nvSpPr>
        <p:spPr>
          <a:xfrm>
            <a:off x="477079" y="407504"/>
            <a:ext cx="1375698" cy="3693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/>
              <a:t>I.O</a:t>
            </a:r>
            <a:r>
              <a:rPr lang="ko-KR" altLang="en-US" b="1" dirty="0"/>
              <a:t>가 </a:t>
            </a:r>
            <a:r>
              <a:rPr lang="ko-KR" altLang="en-US" b="1" dirty="0" err="1"/>
              <a:t>뭐야</a:t>
            </a:r>
            <a:r>
              <a:rPr lang="en-US" altLang="ko-KR" b="1" dirty="0"/>
              <a:t>?</a:t>
            </a:r>
            <a:endParaRPr lang="ko-KR" altLang="en-US" b="1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DD68FA2-817E-C8B7-009E-09A06F0A6A8E}"/>
              </a:ext>
            </a:extLst>
          </p:cNvPr>
          <p:cNvGrpSpPr/>
          <p:nvPr/>
        </p:nvGrpSpPr>
        <p:grpSpPr>
          <a:xfrm>
            <a:off x="2452125" y="1882453"/>
            <a:ext cx="6979796" cy="3468132"/>
            <a:chOff x="720450" y="1471173"/>
            <a:chExt cx="6979796" cy="346813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00890A5-73B2-B193-7A39-1A9883E637EA}"/>
                </a:ext>
              </a:extLst>
            </p:cNvPr>
            <p:cNvSpPr txBox="1"/>
            <p:nvPr/>
          </p:nvSpPr>
          <p:spPr>
            <a:xfrm>
              <a:off x="720450" y="1471173"/>
              <a:ext cx="697979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rgbClr val="FF0000"/>
                  </a:solidFill>
                </a:rPr>
                <a:t>I.O = Input &amp; Output </a:t>
              </a:r>
              <a:r>
                <a:rPr lang="ko-KR" altLang="en-US" sz="2800" b="1" dirty="0"/>
                <a:t>즉</a:t>
              </a:r>
              <a:r>
                <a:rPr lang="en-US" altLang="ko-KR" sz="2800" b="1" dirty="0"/>
                <a:t>, </a:t>
              </a:r>
              <a:r>
                <a:rPr lang="ko-KR" altLang="en-US" sz="2800" b="1" dirty="0">
                  <a:solidFill>
                    <a:srgbClr val="FF0000"/>
                  </a:solidFill>
                </a:rPr>
                <a:t>입출력을 의미 </a:t>
              </a:r>
            </a:p>
          </p:txBody>
        </p: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99CB4A4A-C61A-B712-36D2-1B5407EFEE2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29899" y="2371142"/>
              <a:ext cx="2972058" cy="256816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192495549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E00D635-545E-BA79-558D-2C9CA4C414A7}"/>
              </a:ext>
            </a:extLst>
          </p:cNvPr>
          <p:cNvSpPr txBox="1"/>
          <p:nvPr/>
        </p:nvSpPr>
        <p:spPr>
          <a:xfrm>
            <a:off x="4433526" y="3105835"/>
            <a:ext cx="3324949" cy="64633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스트림이 </a:t>
            </a:r>
            <a:r>
              <a:rPr lang="ko-KR" altLang="en-US" sz="3600" b="1" dirty="0" err="1"/>
              <a:t>뭔데</a:t>
            </a:r>
            <a:r>
              <a:rPr lang="en-US" altLang="ko-KR" sz="3600" b="1" dirty="0"/>
              <a:t>?</a:t>
            </a:r>
            <a:endParaRPr lang="ko-KR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414865255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E00D635-545E-BA79-558D-2C9CA4C414A7}"/>
              </a:ext>
            </a:extLst>
          </p:cNvPr>
          <p:cNvSpPr txBox="1"/>
          <p:nvPr/>
        </p:nvSpPr>
        <p:spPr>
          <a:xfrm>
            <a:off x="477079" y="407504"/>
            <a:ext cx="2089033" cy="3693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800" b="1" dirty="0"/>
              <a:t>IO </a:t>
            </a:r>
            <a:r>
              <a:rPr lang="ko-KR" altLang="en-US" sz="1800" b="1" dirty="0"/>
              <a:t>스트림이 </a:t>
            </a:r>
            <a:r>
              <a:rPr lang="ko-KR" altLang="en-US" sz="1800" b="1" dirty="0" err="1"/>
              <a:t>뭔데</a:t>
            </a:r>
            <a:r>
              <a:rPr lang="en-US" altLang="ko-KR" sz="1800" b="1" dirty="0"/>
              <a:t>?</a:t>
            </a:r>
            <a:endParaRPr lang="ko-KR" altLang="en-US" sz="18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FEB8000-F1C5-4E1E-5968-A80731C2D5B6}"/>
              </a:ext>
            </a:extLst>
          </p:cNvPr>
          <p:cNvSpPr txBox="1"/>
          <p:nvPr/>
        </p:nvSpPr>
        <p:spPr>
          <a:xfrm>
            <a:off x="477079" y="1408843"/>
            <a:ext cx="11200502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rgbClr val="FF0000"/>
                </a:solidFill>
              </a:rPr>
              <a:t>스트림</a:t>
            </a:r>
            <a:r>
              <a:rPr lang="en-US" altLang="ko-KR" sz="2800" b="1" dirty="0">
                <a:solidFill>
                  <a:srgbClr val="FF0000"/>
                </a:solidFill>
              </a:rPr>
              <a:t>(Stream)</a:t>
            </a:r>
            <a:r>
              <a:rPr lang="ko-KR" altLang="en-US" sz="2800" b="1" dirty="0">
                <a:solidFill>
                  <a:srgbClr val="FF0000"/>
                </a:solidFill>
              </a:rPr>
              <a:t>의 사전적 의미는 개울</a:t>
            </a:r>
            <a:r>
              <a:rPr lang="en-US" altLang="ko-KR" sz="2800" b="1" dirty="0">
                <a:solidFill>
                  <a:srgbClr val="FF0000"/>
                </a:solidFill>
              </a:rPr>
              <a:t>,</a:t>
            </a:r>
            <a:r>
              <a:rPr lang="ko-KR" altLang="en-US" sz="2800" b="1" dirty="0">
                <a:solidFill>
                  <a:srgbClr val="FF0000"/>
                </a:solidFill>
              </a:rPr>
              <a:t>흐르다</a:t>
            </a:r>
            <a:r>
              <a:rPr lang="ko-KR" altLang="en-US" sz="2800" dirty="0"/>
              <a:t>는 뜻을 나타내</a:t>
            </a:r>
            <a:endParaRPr lang="en-US" altLang="ko-KR" sz="2800" dirty="0"/>
          </a:p>
          <a:p>
            <a:r>
              <a:rPr lang="ko-KR" altLang="en-US" sz="2800" dirty="0"/>
              <a:t>여기서 </a:t>
            </a:r>
            <a:r>
              <a:rPr lang="ko-KR" altLang="en-US" sz="2800" b="1" dirty="0">
                <a:solidFill>
                  <a:srgbClr val="FF0000"/>
                </a:solidFill>
              </a:rPr>
              <a:t>주목해야 할 단어는 흐름</a:t>
            </a:r>
            <a:r>
              <a:rPr lang="ko-KR" altLang="en-US" sz="2800" dirty="0"/>
              <a:t>이야 </a:t>
            </a:r>
            <a:endParaRPr lang="en-US" altLang="ko-KR" sz="2800" dirty="0"/>
          </a:p>
          <a:p>
            <a:endParaRPr lang="en-US" altLang="ko-KR" sz="2800" dirty="0"/>
          </a:p>
          <a:p>
            <a:r>
              <a:rPr lang="ko-KR" altLang="en-US" sz="2800" dirty="0"/>
              <a:t>즉</a:t>
            </a:r>
            <a:r>
              <a:rPr lang="en-US" altLang="ko-KR" sz="2800" dirty="0"/>
              <a:t>, I.O </a:t>
            </a:r>
            <a:r>
              <a:rPr lang="ko-KR" altLang="en-US" sz="2800" dirty="0"/>
              <a:t>스트림이란 </a:t>
            </a:r>
            <a:endParaRPr lang="en-US" altLang="ko-KR" sz="2800" dirty="0"/>
          </a:p>
          <a:p>
            <a:r>
              <a:rPr lang="ko-KR" altLang="en-US" sz="2800" b="1" dirty="0">
                <a:solidFill>
                  <a:srgbClr val="FF0000"/>
                </a:solidFill>
              </a:rPr>
              <a:t>어떤 방식으로 </a:t>
            </a:r>
            <a:r>
              <a:rPr lang="en-US" altLang="ko-KR" sz="2800" b="1" dirty="0">
                <a:solidFill>
                  <a:srgbClr val="FF0000"/>
                </a:solidFill>
              </a:rPr>
              <a:t>I.O </a:t>
            </a:r>
            <a:r>
              <a:rPr lang="ko-KR" altLang="en-US" sz="2800" b="1" dirty="0">
                <a:solidFill>
                  <a:srgbClr val="FF0000"/>
                </a:solidFill>
              </a:rPr>
              <a:t>작업을 진행 할 것이니</a:t>
            </a:r>
            <a:r>
              <a:rPr lang="en-US" altLang="ko-KR" sz="2800" b="1" dirty="0">
                <a:solidFill>
                  <a:srgbClr val="FF0000"/>
                </a:solidFill>
              </a:rPr>
              <a:t>? </a:t>
            </a:r>
            <a:r>
              <a:rPr lang="ko-KR" altLang="en-US" sz="2800" b="1" dirty="0">
                <a:solidFill>
                  <a:srgbClr val="FF0000"/>
                </a:solidFill>
              </a:rPr>
              <a:t>라는 뜻을 의미</a:t>
            </a:r>
            <a:r>
              <a:rPr lang="ko-KR" altLang="en-US" sz="2800" dirty="0"/>
              <a:t>하게 되지 </a:t>
            </a:r>
            <a:endParaRPr lang="en-US" altLang="ko-KR" sz="2800" dirty="0"/>
          </a:p>
          <a:p>
            <a:endParaRPr lang="en-US" altLang="ko-KR" sz="2800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EA6D9-5C45-2A3E-D9B2-965F656ED9C2}"/>
              </a:ext>
            </a:extLst>
          </p:cNvPr>
          <p:cNvGrpSpPr/>
          <p:nvPr/>
        </p:nvGrpSpPr>
        <p:grpSpPr>
          <a:xfrm>
            <a:off x="848711" y="4227787"/>
            <a:ext cx="8642130" cy="1965434"/>
            <a:chOff x="848711" y="4227787"/>
            <a:chExt cx="8642130" cy="1965434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CF5B9785-E0CE-D232-266A-2BB5BA515A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48711" y="4227787"/>
              <a:ext cx="1965434" cy="1965434"/>
            </a:xfrm>
            <a:prstGeom prst="rect">
              <a:avLst/>
            </a:prstGeom>
          </p:spPr>
        </p:pic>
        <p:sp>
          <p:nvSpPr>
            <p:cNvPr id="5" name="말풍선: 타원형 4">
              <a:extLst>
                <a:ext uri="{FF2B5EF4-FFF2-40B4-BE49-F238E27FC236}">
                  <a16:creationId xmlns:a16="http://schemas.microsoft.com/office/drawing/2014/main" id="{261E61D3-C760-214B-F9B3-90F60BD71870}"/>
                </a:ext>
              </a:extLst>
            </p:cNvPr>
            <p:cNvSpPr/>
            <p:nvPr/>
          </p:nvSpPr>
          <p:spPr>
            <a:xfrm>
              <a:off x="3578772" y="4398579"/>
              <a:ext cx="5912069" cy="882869"/>
            </a:xfrm>
            <a:prstGeom prst="wedgeEllipseCallout">
              <a:avLst>
                <a:gd name="adj1" fmla="val -61500"/>
                <a:gd name="adj2" fmla="val 34822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ysClr val="windowText" lastClr="000000"/>
                  </a:solidFill>
                </a:rPr>
                <a:t>입출력을 </a:t>
              </a:r>
              <a:r>
                <a:rPr lang="en-US" altLang="ko-KR" dirty="0">
                  <a:solidFill>
                    <a:sysClr val="windowText" lastClr="000000"/>
                  </a:solidFill>
                </a:rPr>
                <a:t>A</a:t>
              </a:r>
              <a:r>
                <a:rPr lang="ko-KR" altLang="en-US" dirty="0">
                  <a:solidFill>
                    <a:sysClr val="windowText" lastClr="000000"/>
                  </a:solidFill>
                </a:rPr>
                <a:t>방식으로 </a:t>
              </a:r>
              <a:r>
                <a:rPr lang="ko-KR" altLang="en-US" dirty="0" err="1">
                  <a:solidFill>
                    <a:sysClr val="windowText" lastClr="000000"/>
                  </a:solidFill>
                </a:rPr>
                <a:t>진행할래</a:t>
              </a:r>
              <a:r>
                <a:rPr lang="ko-KR" altLang="en-US" dirty="0">
                  <a:solidFill>
                    <a:sysClr val="windowText" lastClr="000000"/>
                  </a:solidFill>
                </a:rPr>
                <a:t> 아니면</a:t>
              </a:r>
              <a:endParaRPr lang="en-US" altLang="ko-KR" dirty="0">
                <a:solidFill>
                  <a:sysClr val="windowText" lastClr="000000"/>
                </a:solidFill>
              </a:endParaRPr>
            </a:p>
            <a:p>
              <a:pPr algn="ctr"/>
              <a:r>
                <a:rPr lang="en-US" altLang="ko-KR" dirty="0">
                  <a:solidFill>
                    <a:sysClr val="windowText" lastClr="000000"/>
                  </a:solidFill>
                </a:rPr>
                <a:t>B</a:t>
              </a:r>
              <a:r>
                <a:rPr lang="ko-KR" altLang="en-US" dirty="0">
                  <a:solidFill>
                    <a:sysClr val="windowText" lastClr="000000"/>
                  </a:solidFill>
                </a:rPr>
                <a:t>방식으로 </a:t>
              </a:r>
              <a:r>
                <a:rPr lang="ko-KR" altLang="en-US" dirty="0" err="1">
                  <a:solidFill>
                    <a:sysClr val="windowText" lastClr="000000"/>
                  </a:solidFill>
                </a:rPr>
                <a:t>진행할래</a:t>
              </a:r>
              <a:r>
                <a:rPr lang="en-US" altLang="ko-KR" dirty="0">
                  <a:solidFill>
                    <a:sysClr val="windowText" lastClr="000000"/>
                  </a:solidFill>
                </a:rPr>
                <a:t>?</a:t>
              </a:r>
              <a:endParaRPr lang="ko-KR" altLang="en-US" dirty="0">
                <a:solidFill>
                  <a:sysClr val="windowText" lastClr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157259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E00D635-545E-BA79-558D-2C9CA4C414A7}"/>
              </a:ext>
            </a:extLst>
          </p:cNvPr>
          <p:cNvSpPr txBox="1"/>
          <p:nvPr/>
        </p:nvSpPr>
        <p:spPr>
          <a:xfrm>
            <a:off x="2554806" y="3105835"/>
            <a:ext cx="7082388" cy="64633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3600" b="1" dirty="0"/>
              <a:t>IO </a:t>
            </a:r>
            <a:r>
              <a:rPr lang="ko-KR" altLang="en-US" sz="3600" b="1" dirty="0"/>
              <a:t>스트림 방식은 </a:t>
            </a:r>
            <a:r>
              <a:rPr lang="ko-KR" altLang="en-US" sz="3600" b="1" dirty="0" err="1"/>
              <a:t>어떤게</a:t>
            </a:r>
            <a:r>
              <a:rPr lang="ko-KR" altLang="en-US" sz="3600" b="1" dirty="0"/>
              <a:t> 있는데</a:t>
            </a:r>
            <a:r>
              <a:rPr lang="en-US" altLang="ko-KR" sz="3600" b="1" dirty="0"/>
              <a:t>?</a:t>
            </a:r>
            <a:endParaRPr lang="ko-KR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3783933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E00D635-545E-BA79-558D-2C9CA4C414A7}"/>
              </a:ext>
            </a:extLst>
          </p:cNvPr>
          <p:cNvSpPr txBox="1"/>
          <p:nvPr/>
        </p:nvSpPr>
        <p:spPr>
          <a:xfrm>
            <a:off x="292317" y="360353"/>
            <a:ext cx="2529860" cy="3693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1800" b="1" dirty="0"/>
              <a:t>왜 컴퓨터에게 명령해</a:t>
            </a:r>
            <a:r>
              <a:rPr lang="en-US" altLang="ko-KR" sz="1800" b="1" dirty="0"/>
              <a:t>?</a:t>
            </a:r>
            <a:endParaRPr lang="ko-KR" altLang="en-US" sz="18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8F177D6-EB9F-2425-054A-B74CC05E9C81}"/>
              </a:ext>
            </a:extLst>
          </p:cNvPr>
          <p:cNvSpPr txBox="1"/>
          <p:nvPr/>
        </p:nvSpPr>
        <p:spPr>
          <a:xfrm>
            <a:off x="571617" y="2048760"/>
            <a:ext cx="7382149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컴퓨터는 </a:t>
            </a:r>
            <a:r>
              <a:rPr lang="ko-KR" altLang="en-US" sz="2400" b="1" dirty="0">
                <a:solidFill>
                  <a:srgbClr val="FF0000"/>
                </a:solidFill>
              </a:rPr>
              <a:t>결과 산출</a:t>
            </a:r>
            <a:r>
              <a:rPr lang="ko-KR" altLang="en-US" sz="2400" dirty="0"/>
              <a:t> </a:t>
            </a:r>
            <a:r>
              <a:rPr lang="ko-KR" altLang="en-US" sz="2400" b="1" dirty="0">
                <a:solidFill>
                  <a:srgbClr val="FF0000"/>
                </a:solidFill>
              </a:rPr>
              <a:t>속도가</a:t>
            </a:r>
            <a:r>
              <a:rPr lang="ko-KR" altLang="en-US" sz="2400" dirty="0"/>
              <a:t> 정말 </a:t>
            </a:r>
            <a:r>
              <a:rPr lang="ko-KR" altLang="en-US" sz="2400" b="1" dirty="0">
                <a:solidFill>
                  <a:srgbClr val="FF0000"/>
                </a:solidFill>
              </a:rPr>
              <a:t>빨라</a:t>
            </a:r>
            <a:r>
              <a:rPr lang="ko-KR" altLang="en-US" sz="2400" dirty="0"/>
              <a:t> </a:t>
            </a:r>
            <a:endParaRPr lang="en-US" altLang="ko-KR" sz="2400" dirty="0"/>
          </a:p>
          <a:p>
            <a:endParaRPr lang="en-US" altLang="ko-KR" sz="2400" dirty="0"/>
          </a:p>
          <a:p>
            <a:r>
              <a:rPr lang="ko-KR" altLang="en-US" sz="2400" dirty="0"/>
              <a:t>그래서 만들기 어려운 설계도를 줘도 </a:t>
            </a:r>
            <a:endParaRPr lang="en-US" altLang="ko-KR" sz="2400" dirty="0"/>
          </a:p>
          <a:p>
            <a:r>
              <a:rPr lang="en-US" altLang="ko-KR" sz="2400" dirty="0"/>
              <a:t>1</a:t>
            </a:r>
            <a:r>
              <a:rPr lang="ko-KR" altLang="en-US" sz="2400" dirty="0"/>
              <a:t>초 만에 설계도에 대한 결과를 만들어 주기 때문에 </a:t>
            </a:r>
            <a:endParaRPr lang="en-US" altLang="ko-KR" sz="2400" dirty="0"/>
          </a:p>
          <a:p>
            <a:r>
              <a:rPr lang="ko-KR" altLang="en-US" sz="2400" dirty="0"/>
              <a:t>컴퓨터에게 명령하는 거야</a:t>
            </a:r>
            <a:endParaRPr lang="en-US" altLang="ko-KR" sz="2400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BA10A0C-550A-1E60-9045-28D09FC7A490}"/>
              </a:ext>
            </a:extLst>
          </p:cNvPr>
          <p:cNvGrpSpPr/>
          <p:nvPr/>
        </p:nvGrpSpPr>
        <p:grpSpPr>
          <a:xfrm>
            <a:off x="8917629" y="1841290"/>
            <a:ext cx="1715415" cy="3514987"/>
            <a:chOff x="8569486" y="2164266"/>
            <a:chExt cx="1715415" cy="3514987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A03E7313-0DE0-B1D5-538E-9BAEACC8090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569486" y="3653499"/>
              <a:ext cx="1638384" cy="2025754"/>
            </a:xfrm>
            <a:prstGeom prst="rect">
              <a:avLst/>
            </a:prstGeom>
          </p:spPr>
        </p:pic>
        <p:sp>
          <p:nvSpPr>
            <p:cNvPr id="6" name="말풍선: 타원형 5">
              <a:extLst>
                <a:ext uri="{FF2B5EF4-FFF2-40B4-BE49-F238E27FC236}">
                  <a16:creationId xmlns:a16="http://schemas.microsoft.com/office/drawing/2014/main" id="{9B9C30DE-E7D9-E268-D400-557157DF7AD3}"/>
                </a:ext>
              </a:extLst>
            </p:cNvPr>
            <p:cNvSpPr/>
            <p:nvPr/>
          </p:nvSpPr>
          <p:spPr>
            <a:xfrm>
              <a:off x="8646517" y="2164266"/>
              <a:ext cx="1638384" cy="1040235"/>
            </a:xfrm>
            <a:prstGeom prst="wedgeEllipseCallout">
              <a:avLst>
                <a:gd name="adj1" fmla="val -13849"/>
                <a:gd name="adj2" fmla="val 73975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ysClr val="windowText" lastClr="000000"/>
                  </a:solidFill>
                </a:rPr>
                <a:t>다 됐어</a:t>
              </a:r>
              <a:r>
                <a:rPr lang="en-US" altLang="ko-KR" dirty="0">
                  <a:solidFill>
                    <a:sysClr val="windowText" lastClr="000000"/>
                  </a:solidFill>
                </a:rPr>
                <a:t>!</a:t>
              </a:r>
              <a:endParaRPr lang="ko-KR" altLang="en-US" dirty="0">
                <a:solidFill>
                  <a:sysClr val="windowText" lastClr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650067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E00D635-545E-BA79-558D-2C9CA4C414A7}"/>
              </a:ext>
            </a:extLst>
          </p:cNvPr>
          <p:cNvSpPr txBox="1"/>
          <p:nvPr/>
        </p:nvSpPr>
        <p:spPr>
          <a:xfrm>
            <a:off x="477079" y="407504"/>
            <a:ext cx="3637534" cy="3693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800" b="1" dirty="0"/>
              <a:t>IO </a:t>
            </a:r>
            <a:r>
              <a:rPr lang="ko-KR" altLang="en-US" sz="1800" b="1" dirty="0"/>
              <a:t>스트림 방식은 </a:t>
            </a:r>
            <a:r>
              <a:rPr lang="ko-KR" altLang="en-US" sz="1800" b="1" dirty="0" err="1"/>
              <a:t>어떤게</a:t>
            </a:r>
            <a:r>
              <a:rPr lang="ko-KR" altLang="en-US" sz="1800" b="1" dirty="0"/>
              <a:t> 있는데</a:t>
            </a:r>
            <a:r>
              <a:rPr lang="en-US" altLang="ko-KR" sz="1800" b="1" dirty="0"/>
              <a:t>?</a:t>
            </a:r>
            <a:endParaRPr lang="ko-KR" altLang="en-US" sz="18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FEB8000-F1C5-4E1E-5968-A80731C2D5B6}"/>
              </a:ext>
            </a:extLst>
          </p:cNvPr>
          <p:cNvSpPr txBox="1"/>
          <p:nvPr/>
        </p:nvSpPr>
        <p:spPr>
          <a:xfrm>
            <a:off x="477079" y="1408843"/>
            <a:ext cx="7824578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FF0000"/>
                </a:solidFill>
              </a:rPr>
              <a:t>I.O </a:t>
            </a:r>
            <a:r>
              <a:rPr lang="ko-KR" altLang="en-US" sz="2800" b="1" dirty="0">
                <a:solidFill>
                  <a:srgbClr val="FF0000"/>
                </a:solidFill>
              </a:rPr>
              <a:t>스트림은 총 </a:t>
            </a:r>
            <a:r>
              <a:rPr lang="en-US" altLang="ko-KR" sz="2800" b="1" dirty="0">
                <a:solidFill>
                  <a:srgbClr val="FF0000"/>
                </a:solidFill>
              </a:rPr>
              <a:t>2</a:t>
            </a:r>
            <a:r>
              <a:rPr lang="ko-KR" altLang="en-US" sz="2800" b="1" dirty="0">
                <a:solidFill>
                  <a:srgbClr val="FF0000"/>
                </a:solidFill>
              </a:rPr>
              <a:t>개의 방식</a:t>
            </a:r>
            <a:r>
              <a:rPr lang="ko-KR" altLang="en-US" sz="2800" dirty="0"/>
              <a:t>으로  이루어져 있어</a:t>
            </a:r>
            <a:endParaRPr lang="en-US" altLang="ko-KR" sz="2800" dirty="0"/>
          </a:p>
          <a:p>
            <a:endParaRPr lang="en-US" altLang="ko-KR" sz="2800" dirty="0"/>
          </a:p>
          <a:p>
            <a:pPr marL="514350" indent="-514350">
              <a:buAutoNum type="arabicPeriod"/>
            </a:pPr>
            <a:r>
              <a:rPr lang="en-US" altLang="ko-KR" sz="2800" b="1" dirty="0">
                <a:solidFill>
                  <a:srgbClr val="FF0000"/>
                </a:solidFill>
              </a:rPr>
              <a:t>Byte </a:t>
            </a:r>
            <a:r>
              <a:rPr lang="ko-KR" altLang="en-US" sz="2800" b="1" dirty="0">
                <a:solidFill>
                  <a:srgbClr val="FF0000"/>
                </a:solidFill>
              </a:rPr>
              <a:t>단위 입출력 </a:t>
            </a:r>
            <a:endParaRPr lang="en-US" altLang="ko-KR" sz="2800" b="1" dirty="0">
              <a:solidFill>
                <a:srgbClr val="FF0000"/>
              </a:solidFill>
            </a:endParaRPr>
          </a:p>
          <a:p>
            <a:pPr marL="514350" indent="-514350">
              <a:buAutoNum type="arabicPeriod"/>
            </a:pPr>
            <a:r>
              <a:rPr lang="en-US" altLang="ko-KR" sz="2800" b="1" dirty="0">
                <a:solidFill>
                  <a:srgbClr val="FF0000"/>
                </a:solidFill>
              </a:rPr>
              <a:t>Char </a:t>
            </a:r>
            <a:r>
              <a:rPr lang="ko-KR" altLang="en-US" sz="2800" b="1" dirty="0">
                <a:solidFill>
                  <a:srgbClr val="FF0000"/>
                </a:solidFill>
              </a:rPr>
              <a:t>단위 입출력  </a:t>
            </a:r>
            <a:endParaRPr lang="en-US" altLang="ko-KR" sz="2800" b="1" dirty="0">
              <a:solidFill>
                <a:srgbClr val="FF0000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03E673A-2170-7931-342F-8E06DFA2B3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7351" y="2465923"/>
            <a:ext cx="3703849" cy="3872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49978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E00D635-545E-BA79-558D-2C9CA4C414A7}"/>
              </a:ext>
            </a:extLst>
          </p:cNvPr>
          <p:cNvSpPr txBox="1"/>
          <p:nvPr/>
        </p:nvSpPr>
        <p:spPr>
          <a:xfrm>
            <a:off x="1720219" y="2828836"/>
            <a:ext cx="8751563" cy="120032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/>
              <a:t>I.O </a:t>
            </a:r>
            <a:r>
              <a:rPr lang="ko-KR" altLang="en-US" sz="3600" b="1" dirty="0"/>
              <a:t>스트림 중에서 </a:t>
            </a:r>
            <a:r>
              <a:rPr lang="en-US" altLang="ko-KR" sz="3600" b="1" dirty="0"/>
              <a:t>Byte </a:t>
            </a:r>
            <a:r>
              <a:rPr lang="ko-KR" altLang="en-US" sz="3600" b="1" dirty="0"/>
              <a:t>스트림에 대해서</a:t>
            </a:r>
            <a:endParaRPr lang="en-US" altLang="ko-KR" sz="3600" b="1" dirty="0"/>
          </a:p>
          <a:p>
            <a:pPr algn="ctr"/>
            <a:r>
              <a:rPr lang="ko-KR" altLang="en-US" sz="3600" b="1" dirty="0"/>
              <a:t>설명해줘</a:t>
            </a:r>
          </a:p>
        </p:txBody>
      </p:sp>
    </p:spTree>
    <p:extLst>
      <p:ext uri="{BB962C8B-B14F-4D97-AF65-F5344CB8AC3E}">
        <p14:creationId xmlns:p14="http://schemas.microsoft.com/office/powerpoint/2010/main" val="243751291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E00D635-545E-BA79-558D-2C9CA4C414A7}"/>
              </a:ext>
            </a:extLst>
          </p:cNvPr>
          <p:cNvSpPr txBox="1"/>
          <p:nvPr/>
        </p:nvSpPr>
        <p:spPr>
          <a:xfrm>
            <a:off x="218101" y="273497"/>
            <a:ext cx="4391972" cy="64633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800" b="1" dirty="0"/>
              <a:t>I.O </a:t>
            </a:r>
            <a:r>
              <a:rPr lang="ko-KR" altLang="en-US" sz="1800" b="1" dirty="0"/>
              <a:t>스트림 중에서 </a:t>
            </a:r>
            <a:r>
              <a:rPr lang="en-US" altLang="ko-KR" sz="1800" b="1" dirty="0"/>
              <a:t>Byte </a:t>
            </a:r>
            <a:r>
              <a:rPr lang="ko-KR" altLang="en-US" sz="1800" b="1" dirty="0"/>
              <a:t>스트림에 대해서</a:t>
            </a:r>
            <a:endParaRPr lang="en-US" altLang="ko-KR" sz="1800" b="1" dirty="0"/>
          </a:p>
          <a:p>
            <a:pPr algn="ctr"/>
            <a:r>
              <a:rPr lang="ko-KR" altLang="en-US" sz="1800" b="1" dirty="0"/>
              <a:t>설명해줘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FEB8000-F1C5-4E1E-5968-A80731C2D5B6}"/>
              </a:ext>
            </a:extLst>
          </p:cNvPr>
          <p:cNvSpPr txBox="1"/>
          <p:nvPr/>
        </p:nvSpPr>
        <p:spPr>
          <a:xfrm>
            <a:off x="477079" y="1408843"/>
            <a:ext cx="8694496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FF0000"/>
                </a:solidFill>
              </a:rPr>
              <a:t>Byte Stream = </a:t>
            </a:r>
            <a:r>
              <a:rPr lang="ko-KR" altLang="en-US" sz="2800" b="1" dirty="0">
                <a:solidFill>
                  <a:srgbClr val="FF0000"/>
                </a:solidFill>
              </a:rPr>
              <a:t>파일로부터 입력 받아 화면에 출력 </a:t>
            </a:r>
            <a:endParaRPr lang="en-US" altLang="ko-KR" sz="2800" b="1" dirty="0">
              <a:solidFill>
                <a:srgbClr val="FF0000"/>
              </a:solidFill>
            </a:endParaRPr>
          </a:p>
          <a:p>
            <a:endParaRPr lang="en-US" altLang="ko-KR" sz="2800" b="1" dirty="0">
              <a:solidFill>
                <a:srgbClr val="FF0000"/>
              </a:solidFill>
            </a:endParaRPr>
          </a:p>
          <a:p>
            <a:r>
              <a:rPr lang="en-US" altLang="ko-KR" sz="2800" b="1" dirty="0">
                <a:solidFill>
                  <a:srgbClr val="FF0000"/>
                </a:solidFill>
              </a:rPr>
              <a:t>Char Stream = </a:t>
            </a:r>
            <a:r>
              <a:rPr lang="ko-KR" altLang="en-US" sz="2800" b="1" dirty="0">
                <a:solidFill>
                  <a:srgbClr val="FF0000"/>
                </a:solidFill>
              </a:rPr>
              <a:t>키보드로부터 입력 받아 화면에 출력</a:t>
            </a:r>
            <a:endParaRPr lang="en-US" altLang="ko-KR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120663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E00D635-545E-BA79-558D-2C9CA4C414A7}"/>
              </a:ext>
            </a:extLst>
          </p:cNvPr>
          <p:cNvSpPr txBox="1"/>
          <p:nvPr/>
        </p:nvSpPr>
        <p:spPr>
          <a:xfrm>
            <a:off x="3960640" y="3105835"/>
            <a:ext cx="4270721" cy="64633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3600" b="1" dirty="0"/>
              <a:t>I.O</a:t>
            </a:r>
            <a:r>
              <a:rPr lang="ko-KR" altLang="en-US" sz="3600" b="1" dirty="0"/>
              <a:t>를 왜 알아야 해</a:t>
            </a:r>
            <a:r>
              <a:rPr lang="en-US" altLang="ko-KR" sz="3600" b="1" dirty="0"/>
              <a:t>?</a:t>
            </a:r>
            <a:endParaRPr lang="ko-KR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108660674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E00D635-545E-BA79-558D-2C9CA4C414A7}"/>
              </a:ext>
            </a:extLst>
          </p:cNvPr>
          <p:cNvSpPr txBox="1"/>
          <p:nvPr/>
        </p:nvSpPr>
        <p:spPr>
          <a:xfrm>
            <a:off x="477079" y="407504"/>
            <a:ext cx="2231701" cy="3693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800" b="1" dirty="0"/>
              <a:t>I.O</a:t>
            </a:r>
            <a:r>
              <a:rPr lang="ko-KR" altLang="en-US" sz="1800" b="1" dirty="0"/>
              <a:t>를 왜 알아야 해</a:t>
            </a:r>
            <a:r>
              <a:rPr lang="en-US" altLang="ko-KR" sz="1800" b="1" dirty="0"/>
              <a:t>?</a:t>
            </a:r>
            <a:endParaRPr lang="ko-KR" altLang="en-US" sz="18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0890A5-73B2-B193-7A39-1A9883E637EA}"/>
              </a:ext>
            </a:extLst>
          </p:cNvPr>
          <p:cNvSpPr txBox="1"/>
          <p:nvPr/>
        </p:nvSpPr>
        <p:spPr>
          <a:xfrm>
            <a:off x="665922" y="1391478"/>
            <a:ext cx="577113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대부분의 프로그램은 입출력 기능</a:t>
            </a:r>
            <a:r>
              <a:rPr lang="en-US" altLang="ko-KR" b="1" dirty="0">
                <a:solidFill>
                  <a:srgbClr val="FF0000"/>
                </a:solidFill>
              </a:rPr>
              <a:t>(I.O)</a:t>
            </a:r>
            <a:r>
              <a:rPr lang="ko-KR" altLang="en-US" b="1" dirty="0">
                <a:solidFill>
                  <a:srgbClr val="FF0000"/>
                </a:solidFill>
              </a:rPr>
              <a:t>을 가지고 있어 </a:t>
            </a:r>
            <a:endParaRPr lang="en-US" altLang="ko-KR" b="1" dirty="0">
              <a:solidFill>
                <a:srgbClr val="FF0000"/>
              </a:solidFill>
            </a:endParaRPr>
          </a:p>
          <a:p>
            <a:endParaRPr lang="en-US" altLang="ko-KR" b="1" dirty="0">
              <a:solidFill>
                <a:srgbClr val="FF0000"/>
              </a:solidFill>
            </a:endParaRPr>
          </a:p>
          <a:p>
            <a:r>
              <a:rPr lang="ko-KR" altLang="en-US" b="1" dirty="0">
                <a:solidFill>
                  <a:srgbClr val="FF0000"/>
                </a:solidFill>
              </a:rPr>
              <a:t>이 기능을 사용하려면 당연히 </a:t>
            </a:r>
            <a:r>
              <a:rPr lang="ko-KR" altLang="en-US" b="1" dirty="0" err="1">
                <a:solidFill>
                  <a:srgbClr val="FF0000"/>
                </a:solidFill>
              </a:rPr>
              <a:t>알아야겠지</a:t>
            </a:r>
            <a:r>
              <a:rPr lang="en-US" altLang="ko-KR" b="1" dirty="0">
                <a:solidFill>
                  <a:srgbClr val="FF0000"/>
                </a:solidFill>
              </a:rPr>
              <a:t>? 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890440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E00D635-545E-BA79-558D-2C9CA4C414A7}"/>
              </a:ext>
            </a:extLst>
          </p:cNvPr>
          <p:cNvSpPr txBox="1"/>
          <p:nvPr/>
        </p:nvSpPr>
        <p:spPr>
          <a:xfrm>
            <a:off x="3969585" y="3105835"/>
            <a:ext cx="4252831" cy="64633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3600" b="1" dirty="0"/>
              <a:t>Java IO</a:t>
            </a:r>
            <a:r>
              <a:rPr lang="ko-KR" altLang="en-US" sz="3600" b="1" dirty="0"/>
              <a:t>도 객체이다</a:t>
            </a:r>
          </a:p>
        </p:txBody>
      </p:sp>
    </p:spTree>
    <p:extLst>
      <p:ext uri="{BB962C8B-B14F-4D97-AF65-F5344CB8AC3E}">
        <p14:creationId xmlns:p14="http://schemas.microsoft.com/office/powerpoint/2010/main" val="74109816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E00D635-545E-BA79-558D-2C9CA4C414A7}"/>
              </a:ext>
            </a:extLst>
          </p:cNvPr>
          <p:cNvSpPr txBox="1"/>
          <p:nvPr/>
        </p:nvSpPr>
        <p:spPr>
          <a:xfrm>
            <a:off x="477079" y="407504"/>
            <a:ext cx="2231701" cy="3693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800" b="1" dirty="0"/>
              <a:t>Java IO</a:t>
            </a:r>
            <a:r>
              <a:rPr lang="ko-KR" altLang="en-US" sz="1800" b="1" dirty="0"/>
              <a:t>도 객체이다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0890A5-73B2-B193-7A39-1A9883E637EA}"/>
              </a:ext>
            </a:extLst>
          </p:cNvPr>
          <p:cNvSpPr txBox="1"/>
          <p:nvPr/>
        </p:nvSpPr>
        <p:spPr>
          <a:xfrm>
            <a:off x="665922" y="1391478"/>
            <a:ext cx="7277954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Java</a:t>
            </a:r>
            <a:r>
              <a:rPr lang="ko-KR" altLang="en-US" b="1" dirty="0">
                <a:solidFill>
                  <a:srgbClr val="FF0000"/>
                </a:solidFill>
              </a:rPr>
              <a:t>에서 </a:t>
            </a:r>
            <a:r>
              <a:rPr lang="en-US" altLang="ko-KR" b="1" dirty="0">
                <a:solidFill>
                  <a:srgbClr val="FF0000"/>
                </a:solidFill>
              </a:rPr>
              <a:t>IO</a:t>
            </a:r>
            <a:r>
              <a:rPr lang="ko-KR" altLang="en-US" b="1" dirty="0">
                <a:solidFill>
                  <a:srgbClr val="FF0000"/>
                </a:solidFill>
              </a:rPr>
              <a:t>기능을 사용하려면 어떻게 해야 할까</a:t>
            </a:r>
            <a:r>
              <a:rPr lang="en-US" altLang="ko-KR" b="1" dirty="0">
                <a:solidFill>
                  <a:srgbClr val="FF0000"/>
                </a:solidFill>
              </a:rPr>
              <a:t>? </a:t>
            </a:r>
          </a:p>
          <a:p>
            <a:endParaRPr lang="en-US" altLang="ko-KR" b="1" dirty="0">
              <a:solidFill>
                <a:srgbClr val="FF0000"/>
              </a:solidFill>
            </a:endParaRPr>
          </a:p>
          <a:p>
            <a:r>
              <a:rPr lang="ko-KR" altLang="en-US" b="1" dirty="0">
                <a:solidFill>
                  <a:srgbClr val="FF0000"/>
                </a:solidFill>
              </a:rPr>
              <a:t>당연히 객체를 사용해야 한다</a:t>
            </a:r>
            <a:r>
              <a:rPr lang="en-US" altLang="ko-KR" b="1" dirty="0">
                <a:solidFill>
                  <a:srgbClr val="FF0000"/>
                </a:solidFill>
              </a:rPr>
              <a:t>. </a:t>
            </a:r>
          </a:p>
          <a:p>
            <a:endParaRPr lang="en-US" altLang="ko-KR" b="1" dirty="0">
              <a:solidFill>
                <a:srgbClr val="FF0000"/>
              </a:solidFill>
            </a:endParaRPr>
          </a:p>
          <a:p>
            <a:r>
              <a:rPr lang="ko-KR" altLang="en-US" b="1" dirty="0">
                <a:solidFill>
                  <a:srgbClr val="FF0000"/>
                </a:solidFill>
              </a:rPr>
              <a:t>보통 특이하고 신기한 기능을 사용하려면 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ko-KR" altLang="en-US" b="1" dirty="0">
                <a:solidFill>
                  <a:srgbClr val="FF0000"/>
                </a:solidFill>
              </a:rPr>
              <a:t>미리 만들어져 있는 객체를 활용하는 것이 대부분이다 </a:t>
            </a:r>
            <a:endParaRPr lang="en-US" altLang="ko-KR" b="1" dirty="0">
              <a:solidFill>
                <a:srgbClr val="FF0000"/>
              </a:solidFill>
            </a:endParaRPr>
          </a:p>
          <a:p>
            <a:endParaRPr lang="en-US" altLang="ko-KR" b="1" dirty="0">
              <a:solidFill>
                <a:srgbClr val="FF0000"/>
              </a:solidFill>
            </a:endParaRPr>
          </a:p>
          <a:p>
            <a:r>
              <a:rPr lang="ko-KR" altLang="en-US" b="1" dirty="0">
                <a:solidFill>
                  <a:srgbClr val="FF0000"/>
                </a:solidFill>
              </a:rPr>
              <a:t>우리는 사용자 혹은 파일에게서 입출력을 받을 것이다</a:t>
            </a:r>
            <a:r>
              <a:rPr lang="en-US" altLang="ko-KR" b="1" dirty="0">
                <a:solidFill>
                  <a:srgbClr val="FF0000"/>
                </a:solidFill>
              </a:rPr>
              <a:t>. </a:t>
            </a:r>
          </a:p>
          <a:p>
            <a:r>
              <a:rPr lang="ko-KR" altLang="en-US" b="1" dirty="0">
                <a:solidFill>
                  <a:srgbClr val="FF0000"/>
                </a:solidFill>
              </a:rPr>
              <a:t>신기하지</a:t>
            </a:r>
            <a:r>
              <a:rPr lang="en-US" altLang="ko-KR" b="1" dirty="0">
                <a:solidFill>
                  <a:srgbClr val="FF0000"/>
                </a:solidFill>
              </a:rPr>
              <a:t>? &gt;&gt; </a:t>
            </a:r>
            <a:r>
              <a:rPr lang="ko-KR" altLang="en-US" b="1" dirty="0">
                <a:solidFill>
                  <a:srgbClr val="FF0000"/>
                </a:solidFill>
              </a:rPr>
              <a:t>신기하면 이미 만들어진 객체를 사용한다고 생각해라 </a:t>
            </a:r>
            <a:endParaRPr lang="en-US" altLang="ko-KR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197710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E00D635-545E-BA79-558D-2C9CA4C414A7}"/>
              </a:ext>
            </a:extLst>
          </p:cNvPr>
          <p:cNvSpPr txBox="1"/>
          <p:nvPr/>
        </p:nvSpPr>
        <p:spPr>
          <a:xfrm>
            <a:off x="477079" y="407504"/>
            <a:ext cx="2231701" cy="3693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800" b="1" dirty="0"/>
              <a:t>Java IO</a:t>
            </a:r>
            <a:r>
              <a:rPr lang="ko-KR" altLang="en-US" sz="1800" b="1" dirty="0"/>
              <a:t>도 객체이다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0890A5-73B2-B193-7A39-1A9883E637EA}"/>
              </a:ext>
            </a:extLst>
          </p:cNvPr>
          <p:cNvSpPr txBox="1"/>
          <p:nvPr/>
        </p:nvSpPr>
        <p:spPr>
          <a:xfrm>
            <a:off x="665922" y="1391478"/>
            <a:ext cx="483016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추가 설명을 하자면 </a:t>
            </a:r>
            <a:r>
              <a:rPr lang="en-US" altLang="ko-KR" b="1" dirty="0">
                <a:solidFill>
                  <a:srgbClr val="FF0000"/>
                </a:solidFill>
              </a:rPr>
              <a:t>java io</a:t>
            </a:r>
            <a:r>
              <a:rPr lang="ko-KR" altLang="en-US" b="1" dirty="0">
                <a:solidFill>
                  <a:srgbClr val="FF0000"/>
                </a:solidFill>
              </a:rPr>
              <a:t>객체는 </a:t>
            </a:r>
            <a:endParaRPr lang="en-US" altLang="ko-KR" b="1" dirty="0">
              <a:solidFill>
                <a:srgbClr val="FF0000"/>
              </a:solidFill>
            </a:endParaRPr>
          </a:p>
          <a:p>
            <a:endParaRPr lang="en-US" altLang="ko-KR" b="1" dirty="0">
              <a:solidFill>
                <a:srgbClr val="FF0000"/>
              </a:solidFill>
            </a:endParaRPr>
          </a:p>
          <a:p>
            <a:r>
              <a:rPr lang="ko-KR" altLang="en-US" b="1" dirty="0">
                <a:solidFill>
                  <a:srgbClr val="FF0000"/>
                </a:solidFill>
              </a:rPr>
              <a:t>어떤 대상으로부터 읽어 들이고 </a:t>
            </a:r>
            <a:endParaRPr lang="en-US" altLang="ko-KR" b="1" dirty="0">
              <a:solidFill>
                <a:srgbClr val="FF0000"/>
              </a:solidFill>
            </a:endParaRPr>
          </a:p>
          <a:p>
            <a:endParaRPr lang="en-US" altLang="ko-KR" b="1" dirty="0">
              <a:solidFill>
                <a:srgbClr val="FF0000"/>
              </a:solidFill>
            </a:endParaRPr>
          </a:p>
          <a:p>
            <a:r>
              <a:rPr lang="ko-KR" altLang="en-US" b="1" dirty="0">
                <a:solidFill>
                  <a:srgbClr val="FF0000"/>
                </a:solidFill>
              </a:rPr>
              <a:t>어떤 대상에게 쓰는 일을 하는 것을 의미한다</a:t>
            </a:r>
            <a:endParaRPr lang="en-US" altLang="ko-KR" b="1" dirty="0">
              <a:solidFill>
                <a:srgbClr val="FF0000"/>
              </a:solidFill>
            </a:endParaRPr>
          </a:p>
          <a:p>
            <a:endParaRPr lang="en-US" altLang="ko-KR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613474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E00D635-545E-BA79-558D-2C9CA4C414A7}"/>
              </a:ext>
            </a:extLst>
          </p:cNvPr>
          <p:cNvSpPr txBox="1"/>
          <p:nvPr/>
        </p:nvSpPr>
        <p:spPr>
          <a:xfrm>
            <a:off x="477079" y="407504"/>
            <a:ext cx="2231701" cy="3693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800" b="1" dirty="0"/>
              <a:t>Java IO</a:t>
            </a:r>
            <a:r>
              <a:rPr lang="ko-KR" altLang="en-US" sz="1800" b="1" dirty="0"/>
              <a:t>도 객체이다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0890A5-73B2-B193-7A39-1A9883E637EA}"/>
              </a:ext>
            </a:extLst>
          </p:cNvPr>
          <p:cNvSpPr txBox="1"/>
          <p:nvPr/>
        </p:nvSpPr>
        <p:spPr>
          <a:xfrm>
            <a:off x="665922" y="1391478"/>
            <a:ext cx="442781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읽어 들이는 것은 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ko-KR" altLang="en-US" b="1" dirty="0">
                <a:solidFill>
                  <a:srgbClr val="FF0000"/>
                </a:solidFill>
              </a:rPr>
              <a:t>입력이라고 부르고 </a:t>
            </a:r>
            <a:endParaRPr lang="en-US" altLang="ko-KR" b="1" dirty="0">
              <a:solidFill>
                <a:srgbClr val="FF0000"/>
              </a:solidFill>
            </a:endParaRPr>
          </a:p>
          <a:p>
            <a:endParaRPr lang="en-US" altLang="ko-KR" b="1" dirty="0">
              <a:solidFill>
                <a:srgbClr val="FF0000"/>
              </a:solidFill>
            </a:endParaRPr>
          </a:p>
          <a:p>
            <a:r>
              <a:rPr lang="ko-KR" altLang="en-US" b="1" dirty="0">
                <a:solidFill>
                  <a:srgbClr val="FF0000"/>
                </a:solidFill>
              </a:rPr>
              <a:t>입력은 굉장히 다양하다</a:t>
            </a:r>
            <a:endParaRPr lang="en-US" altLang="ko-KR" b="1" dirty="0">
              <a:solidFill>
                <a:srgbClr val="FF0000"/>
              </a:solidFill>
            </a:endParaRPr>
          </a:p>
          <a:p>
            <a:endParaRPr lang="en-US" altLang="ko-KR" b="1" dirty="0">
              <a:solidFill>
                <a:srgbClr val="FF0000"/>
              </a:solidFill>
            </a:endParaRPr>
          </a:p>
          <a:p>
            <a:r>
              <a:rPr lang="ko-KR" altLang="en-US" b="1" dirty="0">
                <a:solidFill>
                  <a:srgbClr val="FF0000"/>
                </a:solidFill>
              </a:rPr>
              <a:t>키보드 </a:t>
            </a:r>
            <a:r>
              <a:rPr lang="en-US" altLang="ko-KR" b="1" dirty="0">
                <a:solidFill>
                  <a:srgbClr val="FF0000"/>
                </a:solidFill>
              </a:rPr>
              <a:t>/ </a:t>
            </a:r>
            <a:r>
              <a:rPr lang="ko-KR" altLang="en-US" b="1" dirty="0">
                <a:solidFill>
                  <a:srgbClr val="FF0000"/>
                </a:solidFill>
              </a:rPr>
              <a:t>파일</a:t>
            </a:r>
            <a:r>
              <a:rPr lang="en-US" altLang="ko-KR" b="1" dirty="0">
                <a:solidFill>
                  <a:srgbClr val="FF0000"/>
                </a:solidFill>
              </a:rPr>
              <a:t> / </a:t>
            </a:r>
            <a:r>
              <a:rPr lang="ko-KR" altLang="en-US" b="1" dirty="0">
                <a:solidFill>
                  <a:srgbClr val="FF0000"/>
                </a:solidFill>
              </a:rPr>
              <a:t>네트워크 </a:t>
            </a:r>
            <a:r>
              <a:rPr lang="en-US" altLang="ko-KR" b="1" dirty="0">
                <a:solidFill>
                  <a:srgbClr val="FF0000"/>
                </a:solidFill>
              </a:rPr>
              <a:t>/ </a:t>
            </a:r>
            <a:r>
              <a:rPr lang="ko-KR" altLang="en-US" b="1" dirty="0">
                <a:solidFill>
                  <a:srgbClr val="FF0000"/>
                </a:solidFill>
              </a:rPr>
              <a:t>화면 등등 </a:t>
            </a:r>
            <a:r>
              <a:rPr lang="en-US" altLang="ko-KR" b="1" dirty="0">
                <a:solidFill>
                  <a:srgbClr val="FF0000"/>
                </a:solidFill>
              </a:rPr>
              <a:t>… </a:t>
            </a:r>
          </a:p>
        </p:txBody>
      </p:sp>
    </p:spTree>
    <p:extLst>
      <p:ext uri="{BB962C8B-B14F-4D97-AF65-F5344CB8AC3E}">
        <p14:creationId xmlns:p14="http://schemas.microsoft.com/office/powerpoint/2010/main" val="233607512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E00D635-545E-BA79-558D-2C9CA4C414A7}"/>
              </a:ext>
            </a:extLst>
          </p:cNvPr>
          <p:cNvSpPr txBox="1"/>
          <p:nvPr/>
        </p:nvSpPr>
        <p:spPr>
          <a:xfrm>
            <a:off x="3614391" y="2828836"/>
            <a:ext cx="4963218" cy="120032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3600" b="1" dirty="0"/>
              <a:t>Java IO</a:t>
            </a:r>
            <a:r>
              <a:rPr lang="ko-KR" altLang="en-US" sz="3600" b="1" dirty="0"/>
              <a:t>는 조립되어 </a:t>
            </a:r>
            <a:endParaRPr lang="en-US" altLang="ko-KR" sz="3600" b="1" dirty="0"/>
          </a:p>
          <a:p>
            <a:r>
              <a:rPr lang="ko-KR" altLang="en-US" sz="3600" b="1" dirty="0"/>
              <a:t>사용되도록 만들어졌다</a:t>
            </a:r>
          </a:p>
        </p:txBody>
      </p:sp>
    </p:spTree>
    <p:extLst>
      <p:ext uri="{BB962C8B-B14F-4D97-AF65-F5344CB8AC3E}">
        <p14:creationId xmlns:p14="http://schemas.microsoft.com/office/powerpoint/2010/main" val="22832422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E00D635-545E-BA79-558D-2C9CA4C414A7}"/>
              </a:ext>
            </a:extLst>
          </p:cNvPr>
          <p:cNvSpPr txBox="1"/>
          <p:nvPr/>
        </p:nvSpPr>
        <p:spPr>
          <a:xfrm>
            <a:off x="321680" y="335186"/>
            <a:ext cx="2529860" cy="3693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1800" b="1" dirty="0"/>
              <a:t>왜 컴퓨터에게 명령해</a:t>
            </a:r>
            <a:r>
              <a:rPr lang="en-US" altLang="ko-KR" sz="1800" b="1" dirty="0"/>
              <a:t>?</a:t>
            </a:r>
            <a:endParaRPr lang="ko-KR" altLang="en-US" sz="18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8F177D6-EB9F-2425-054A-B74CC05E9C81}"/>
              </a:ext>
            </a:extLst>
          </p:cNvPr>
          <p:cNvSpPr txBox="1"/>
          <p:nvPr/>
        </p:nvSpPr>
        <p:spPr>
          <a:xfrm>
            <a:off x="411957" y="1264389"/>
            <a:ext cx="8752717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결과 산출 속도가 빠르다는 것을 </a:t>
            </a:r>
            <a:r>
              <a:rPr lang="ko-KR" altLang="en-US" sz="2400" b="1" dirty="0">
                <a:solidFill>
                  <a:srgbClr val="FF0000"/>
                </a:solidFill>
              </a:rPr>
              <a:t>건축에 비유해서 </a:t>
            </a:r>
            <a:r>
              <a:rPr lang="ko-KR" altLang="en-US" sz="2400" b="1" dirty="0" err="1">
                <a:solidFill>
                  <a:srgbClr val="FF0000"/>
                </a:solidFill>
              </a:rPr>
              <a:t>설명</a:t>
            </a:r>
            <a:r>
              <a:rPr lang="ko-KR" altLang="en-US" sz="2400" dirty="0" err="1"/>
              <a:t>할게</a:t>
            </a:r>
            <a:r>
              <a:rPr lang="ko-KR" altLang="en-US" sz="2400" dirty="0"/>
              <a:t> </a:t>
            </a:r>
            <a:endParaRPr lang="en-US" altLang="ko-KR" sz="2400" dirty="0"/>
          </a:p>
          <a:p>
            <a:endParaRPr lang="en-US" altLang="ko-KR" sz="2400" dirty="0"/>
          </a:p>
          <a:p>
            <a:r>
              <a:rPr lang="en-US" altLang="ko-KR" sz="2400" b="1" dirty="0">
                <a:solidFill>
                  <a:srgbClr val="FF0000"/>
                </a:solidFill>
              </a:rPr>
              <a:t>&lt;</a:t>
            </a:r>
            <a:r>
              <a:rPr lang="ko-KR" altLang="en-US" sz="2400" b="1" dirty="0">
                <a:solidFill>
                  <a:srgbClr val="FF0000"/>
                </a:solidFill>
              </a:rPr>
              <a:t>인간에게 건축을 요청했을 경우</a:t>
            </a:r>
            <a:r>
              <a:rPr lang="en-US" altLang="ko-KR" sz="2400" b="1" dirty="0">
                <a:solidFill>
                  <a:srgbClr val="FF0000"/>
                </a:solidFill>
              </a:rPr>
              <a:t>&gt;</a:t>
            </a:r>
          </a:p>
          <a:p>
            <a:pPr marL="457200" indent="-457200">
              <a:buAutoNum type="arabicPeriod"/>
            </a:pPr>
            <a:r>
              <a:rPr lang="ko-KR" altLang="en-US" sz="2400" b="1" dirty="0">
                <a:solidFill>
                  <a:srgbClr val="FF0000"/>
                </a:solidFill>
              </a:rPr>
              <a:t>목표 </a:t>
            </a:r>
            <a:r>
              <a:rPr lang="en-US" altLang="ko-KR" sz="2400" b="1" dirty="0">
                <a:solidFill>
                  <a:srgbClr val="FF0000"/>
                </a:solidFill>
              </a:rPr>
              <a:t>: </a:t>
            </a:r>
            <a:r>
              <a:rPr lang="ko-KR" altLang="en-US" sz="2400" b="1" dirty="0">
                <a:solidFill>
                  <a:srgbClr val="FF0000"/>
                </a:solidFill>
              </a:rPr>
              <a:t>주택 건축</a:t>
            </a:r>
            <a:endParaRPr lang="en-US" altLang="ko-KR" sz="2400" b="1" dirty="0">
              <a:solidFill>
                <a:srgbClr val="FF0000"/>
              </a:solidFill>
            </a:endParaRPr>
          </a:p>
          <a:p>
            <a:pPr marL="457200" indent="-457200">
              <a:buAutoNum type="arabicPeriod"/>
            </a:pPr>
            <a:r>
              <a:rPr lang="ko-KR" altLang="en-US" sz="2400" dirty="0"/>
              <a:t>건축 설계도면을 그린다</a:t>
            </a:r>
            <a:endParaRPr lang="en-US" altLang="ko-KR" sz="2400" dirty="0"/>
          </a:p>
          <a:p>
            <a:pPr marL="457200" indent="-457200">
              <a:buAutoNum type="arabicPeriod"/>
            </a:pPr>
            <a:r>
              <a:rPr lang="ko-KR" altLang="en-US" sz="2400" dirty="0"/>
              <a:t>설계도면을 인부에게 전달한다</a:t>
            </a:r>
            <a:endParaRPr lang="en-US" altLang="ko-KR" sz="2400" dirty="0"/>
          </a:p>
          <a:p>
            <a:pPr marL="457200" indent="-457200">
              <a:buAutoNum type="arabicPeriod"/>
            </a:pPr>
            <a:r>
              <a:rPr lang="ko-KR" altLang="en-US" sz="2400" dirty="0"/>
              <a:t>인부들이 건물을 만든다</a:t>
            </a:r>
            <a:r>
              <a:rPr lang="en-US" altLang="ko-KR" sz="2400" dirty="0"/>
              <a:t>. </a:t>
            </a:r>
          </a:p>
          <a:p>
            <a:pPr marL="457200" indent="-457200">
              <a:buAutoNum type="arabicPeriod"/>
            </a:pPr>
            <a:r>
              <a:rPr lang="ko-KR" altLang="en-US" sz="2400" b="1" dirty="0">
                <a:solidFill>
                  <a:srgbClr val="FF0000"/>
                </a:solidFill>
              </a:rPr>
              <a:t>완공 소요시간 </a:t>
            </a:r>
            <a:r>
              <a:rPr lang="en-US" altLang="ko-KR" sz="2400" b="1" dirty="0">
                <a:solidFill>
                  <a:srgbClr val="FF0000"/>
                </a:solidFill>
              </a:rPr>
              <a:t>: 5~10</a:t>
            </a:r>
            <a:r>
              <a:rPr lang="ko-KR" altLang="en-US" sz="2400" b="1" dirty="0">
                <a:solidFill>
                  <a:srgbClr val="FF0000"/>
                </a:solidFill>
              </a:rPr>
              <a:t>년 </a:t>
            </a:r>
            <a:endParaRPr lang="en-US" altLang="ko-KR" sz="2400" b="1" dirty="0">
              <a:solidFill>
                <a:srgbClr val="FF0000"/>
              </a:solidFill>
            </a:endParaRPr>
          </a:p>
          <a:p>
            <a:pPr marL="457200" indent="-457200">
              <a:buAutoNum type="arabicPeriod"/>
            </a:pPr>
            <a:endParaRPr lang="en-US" altLang="ko-KR" sz="2400" dirty="0"/>
          </a:p>
          <a:p>
            <a:r>
              <a:rPr lang="ko-KR" altLang="en-US" sz="2400" dirty="0"/>
              <a:t>인간이 건축을 진행하면 결과를 도출하기 까지 </a:t>
            </a:r>
            <a:r>
              <a:rPr lang="en-US" altLang="ko-KR" sz="2400" dirty="0"/>
              <a:t>5~10</a:t>
            </a:r>
            <a:r>
              <a:rPr lang="ko-KR" altLang="en-US" sz="2400" dirty="0"/>
              <a:t>년이라는 </a:t>
            </a:r>
            <a:endParaRPr lang="en-US" altLang="ko-KR" sz="2400" dirty="0"/>
          </a:p>
          <a:p>
            <a:r>
              <a:rPr lang="ko-KR" altLang="en-US" sz="2400" dirty="0"/>
              <a:t>시간이 소요돼 </a:t>
            </a:r>
            <a:endParaRPr lang="en-US" altLang="ko-KR" sz="2400" dirty="0"/>
          </a:p>
          <a:p>
            <a:endParaRPr lang="en-US" altLang="ko-KR" sz="24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CE73B16-3BDF-D31C-CB4B-456140E631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3131" y="2557014"/>
            <a:ext cx="1663786" cy="2171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01094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E00D635-545E-BA79-558D-2C9CA4C414A7}"/>
              </a:ext>
            </a:extLst>
          </p:cNvPr>
          <p:cNvSpPr txBox="1"/>
          <p:nvPr/>
        </p:nvSpPr>
        <p:spPr>
          <a:xfrm>
            <a:off x="477079" y="407504"/>
            <a:ext cx="2574744" cy="64633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800" b="1" dirty="0"/>
              <a:t>Java IO</a:t>
            </a:r>
            <a:r>
              <a:rPr lang="ko-KR" altLang="en-US" sz="1800" b="1" dirty="0"/>
              <a:t>는 조립되어 </a:t>
            </a:r>
            <a:endParaRPr lang="en-US" altLang="ko-KR" sz="1800" b="1" dirty="0"/>
          </a:p>
          <a:p>
            <a:r>
              <a:rPr lang="ko-KR" altLang="en-US" sz="1800" b="1" dirty="0"/>
              <a:t>사용되도록 만들어졌다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0890A5-73B2-B193-7A39-1A9883E637EA}"/>
              </a:ext>
            </a:extLst>
          </p:cNvPr>
          <p:cNvSpPr txBox="1"/>
          <p:nvPr/>
        </p:nvSpPr>
        <p:spPr>
          <a:xfrm>
            <a:off x="665922" y="1391478"/>
            <a:ext cx="739657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Java io</a:t>
            </a:r>
            <a:r>
              <a:rPr lang="ko-KR" altLang="en-US" b="1" dirty="0">
                <a:solidFill>
                  <a:srgbClr val="FF0000"/>
                </a:solidFill>
              </a:rPr>
              <a:t>는 </a:t>
            </a:r>
            <a:r>
              <a:rPr lang="ko-KR" altLang="en-US" b="1" dirty="0" err="1">
                <a:solidFill>
                  <a:srgbClr val="FF0000"/>
                </a:solidFill>
              </a:rPr>
              <a:t>데코레이터</a:t>
            </a:r>
            <a:r>
              <a:rPr lang="ko-KR" altLang="en-US" b="1" dirty="0">
                <a:solidFill>
                  <a:srgbClr val="FF0000"/>
                </a:solidFill>
              </a:rPr>
              <a:t> 패턴으로 만들어 졌다</a:t>
            </a:r>
            <a:r>
              <a:rPr lang="en-US" altLang="ko-KR" b="1" dirty="0">
                <a:solidFill>
                  <a:srgbClr val="FF0000"/>
                </a:solidFill>
              </a:rPr>
              <a:t>. </a:t>
            </a:r>
          </a:p>
          <a:p>
            <a:endParaRPr lang="en-US" altLang="ko-KR" b="1" dirty="0">
              <a:solidFill>
                <a:srgbClr val="FF0000"/>
              </a:solidFill>
            </a:endParaRPr>
          </a:p>
          <a:p>
            <a:r>
              <a:rPr lang="ko-KR" altLang="en-US" b="1" dirty="0">
                <a:solidFill>
                  <a:srgbClr val="FF0000"/>
                </a:solidFill>
              </a:rPr>
              <a:t>디자인 패턴에서 </a:t>
            </a:r>
            <a:r>
              <a:rPr lang="ko-KR" altLang="en-US" b="1" dirty="0" err="1">
                <a:solidFill>
                  <a:srgbClr val="FF0000"/>
                </a:solidFill>
              </a:rPr>
              <a:t>데코레이터</a:t>
            </a:r>
            <a:r>
              <a:rPr lang="ko-KR" altLang="en-US" b="1" dirty="0">
                <a:solidFill>
                  <a:srgbClr val="FF0000"/>
                </a:solidFill>
              </a:rPr>
              <a:t> 즉</a:t>
            </a:r>
            <a:r>
              <a:rPr lang="en-US" altLang="ko-KR" b="1" dirty="0">
                <a:solidFill>
                  <a:srgbClr val="FF0000"/>
                </a:solidFill>
              </a:rPr>
              <a:t>, </a:t>
            </a:r>
            <a:r>
              <a:rPr lang="ko-KR" altLang="en-US" b="1" dirty="0">
                <a:solidFill>
                  <a:srgbClr val="FF0000"/>
                </a:solidFill>
              </a:rPr>
              <a:t>장식 </a:t>
            </a:r>
            <a:r>
              <a:rPr lang="ko-KR" altLang="en-US" b="1" dirty="0" err="1">
                <a:solidFill>
                  <a:srgbClr val="FF0000"/>
                </a:solidFill>
              </a:rPr>
              <a:t>패턴이라는게</a:t>
            </a:r>
            <a:r>
              <a:rPr lang="ko-KR" altLang="en-US" b="1" dirty="0">
                <a:solidFill>
                  <a:srgbClr val="FF0000"/>
                </a:solidFill>
              </a:rPr>
              <a:t> 있는 모양이다 </a:t>
            </a:r>
            <a:r>
              <a:rPr lang="en-US" altLang="ko-KR" b="1" dirty="0">
                <a:solidFill>
                  <a:srgbClr val="FF0000"/>
                </a:solidFill>
              </a:rPr>
              <a:t>.. .</a:t>
            </a:r>
          </a:p>
          <a:p>
            <a:endParaRPr lang="en-US" altLang="ko-KR" b="1" dirty="0">
              <a:solidFill>
                <a:srgbClr val="FF0000"/>
              </a:solidFill>
            </a:endParaRPr>
          </a:p>
          <a:p>
            <a:endParaRPr lang="en-US" altLang="ko-KR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981138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E00D635-545E-BA79-558D-2C9CA4C414A7}"/>
              </a:ext>
            </a:extLst>
          </p:cNvPr>
          <p:cNvSpPr txBox="1"/>
          <p:nvPr/>
        </p:nvSpPr>
        <p:spPr>
          <a:xfrm>
            <a:off x="477079" y="407504"/>
            <a:ext cx="2574744" cy="64633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800" b="1" dirty="0"/>
              <a:t>Java IO</a:t>
            </a:r>
            <a:r>
              <a:rPr lang="ko-KR" altLang="en-US" sz="1800" b="1" dirty="0"/>
              <a:t>는 조립되어 </a:t>
            </a:r>
            <a:endParaRPr lang="en-US" altLang="ko-KR" sz="1800" b="1" dirty="0"/>
          </a:p>
          <a:p>
            <a:r>
              <a:rPr lang="ko-KR" altLang="en-US" sz="1800" b="1" dirty="0"/>
              <a:t>사용되도록 만들어졌다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0890A5-73B2-B193-7A39-1A9883E637EA}"/>
              </a:ext>
            </a:extLst>
          </p:cNvPr>
          <p:cNvSpPr txBox="1"/>
          <p:nvPr/>
        </p:nvSpPr>
        <p:spPr>
          <a:xfrm>
            <a:off x="665922" y="1391478"/>
            <a:ext cx="495199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장식이 있다면</a:t>
            </a:r>
            <a:r>
              <a:rPr lang="en-US" altLang="ko-KR" b="1" dirty="0">
                <a:solidFill>
                  <a:srgbClr val="FF0000"/>
                </a:solidFill>
              </a:rPr>
              <a:t>, </a:t>
            </a:r>
            <a:r>
              <a:rPr lang="ko-KR" altLang="en-US" b="1" dirty="0">
                <a:solidFill>
                  <a:srgbClr val="FF0000"/>
                </a:solidFill>
              </a:rPr>
              <a:t>장식할 대상도 있기 마련이다</a:t>
            </a:r>
            <a:r>
              <a:rPr lang="en-US" altLang="ko-KR" b="1" dirty="0">
                <a:solidFill>
                  <a:srgbClr val="FF0000"/>
                </a:solidFill>
              </a:rPr>
              <a:t>. </a:t>
            </a:r>
          </a:p>
          <a:p>
            <a:endParaRPr lang="en-US" altLang="ko-KR" b="1" dirty="0">
              <a:solidFill>
                <a:srgbClr val="FF0000"/>
              </a:solidFill>
            </a:endParaRPr>
          </a:p>
          <a:p>
            <a:r>
              <a:rPr lang="ko-KR" altLang="en-US" b="1" dirty="0">
                <a:solidFill>
                  <a:srgbClr val="FF0000"/>
                </a:solidFill>
              </a:rPr>
              <a:t>이 때 장식은 </a:t>
            </a:r>
            <a:r>
              <a:rPr lang="ko-KR" altLang="en-US" b="1" dirty="0" err="1">
                <a:solidFill>
                  <a:srgbClr val="FF0000"/>
                </a:solidFill>
              </a:rPr>
              <a:t>뭐고</a:t>
            </a:r>
            <a:r>
              <a:rPr lang="ko-KR" altLang="en-US" b="1" dirty="0">
                <a:solidFill>
                  <a:srgbClr val="FF0000"/>
                </a:solidFill>
              </a:rPr>
              <a:t> 장식할 대상은 무엇인가</a:t>
            </a:r>
            <a:r>
              <a:rPr lang="en-US" altLang="ko-KR" b="1" dirty="0">
                <a:solidFill>
                  <a:srgbClr val="FF0000"/>
                </a:solidFill>
              </a:rPr>
              <a:t>? 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7CC7B6CC-74DC-87A8-B2BD-CB6773B88DC3}"/>
              </a:ext>
            </a:extLst>
          </p:cNvPr>
          <p:cNvGrpSpPr/>
          <p:nvPr/>
        </p:nvGrpSpPr>
        <p:grpSpPr>
          <a:xfrm>
            <a:off x="1307502" y="3479513"/>
            <a:ext cx="9480112" cy="2774849"/>
            <a:chOff x="1307502" y="3479513"/>
            <a:chExt cx="9480112" cy="2774849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E21DF760-90E0-79EA-4209-CE57AA78BBEA}"/>
                </a:ext>
              </a:extLst>
            </p:cNvPr>
            <p:cNvGrpSpPr/>
            <p:nvPr/>
          </p:nvGrpSpPr>
          <p:grpSpPr>
            <a:xfrm>
              <a:off x="1307502" y="3479513"/>
              <a:ext cx="9480112" cy="2774849"/>
              <a:chOff x="1307502" y="3479513"/>
              <a:chExt cx="9480112" cy="2774849"/>
            </a:xfrm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D1A595F5-66DA-BCA6-784D-68D308FC2CB6}"/>
                  </a:ext>
                </a:extLst>
              </p:cNvPr>
              <p:cNvGrpSpPr/>
              <p:nvPr/>
            </p:nvGrpSpPr>
            <p:grpSpPr>
              <a:xfrm>
                <a:off x="1307502" y="3479513"/>
                <a:ext cx="9480112" cy="2025754"/>
                <a:chOff x="1307502" y="3479513"/>
                <a:chExt cx="9480112" cy="2025754"/>
              </a:xfrm>
            </p:grpSpPr>
            <p:pic>
              <p:nvPicPr>
                <p:cNvPr id="5" name="그림 4">
                  <a:extLst>
                    <a:ext uri="{FF2B5EF4-FFF2-40B4-BE49-F238E27FC236}">
                      <a16:creationId xmlns:a16="http://schemas.microsoft.com/office/drawing/2014/main" id="{5A4B617D-AB0B-FE27-8731-9F03B3DEDCD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307502" y="3581118"/>
                  <a:ext cx="1962251" cy="1924149"/>
                </a:xfrm>
                <a:prstGeom prst="rect">
                  <a:avLst/>
                </a:prstGeom>
              </p:spPr>
            </p:pic>
            <p:pic>
              <p:nvPicPr>
                <p:cNvPr id="7" name="그림 6">
                  <a:extLst>
                    <a:ext uri="{FF2B5EF4-FFF2-40B4-BE49-F238E27FC236}">
                      <a16:creationId xmlns:a16="http://schemas.microsoft.com/office/drawing/2014/main" id="{F84DF583-5DEC-E010-AAF5-DBD6F90E819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8577700" y="3479513"/>
                  <a:ext cx="2209914" cy="2025754"/>
                </a:xfrm>
                <a:prstGeom prst="rect">
                  <a:avLst/>
                </a:prstGeom>
              </p:spPr>
            </p:pic>
            <p:pic>
              <p:nvPicPr>
                <p:cNvPr id="9" name="그림 8">
                  <a:extLst>
                    <a:ext uri="{FF2B5EF4-FFF2-40B4-BE49-F238E27FC236}">
                      <a16:creationId xmlns:a16="http://schemas.microsoft.com/office/drawing/2014/main" id="{9BFF0245-1039-98AE-CE1E-FD780ADBF5A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871755" y="3581118"/>
                  <a:ext cx="1492327" cy="1911448"/>
                </a:xfrm>
                <a:prstGeom prst="rect">
                  <a:avLst/>
                </a:prstGeom>
              </p:spPr>
            </p:pic>
          </p:grp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C54133A-24D1-58F2-853E-09C0027A14DE}"/>
                  </a:ext>
                </a:extLst>
              </p:cNvPr>
              <p:cNvSpPr txBox="1"/>
              <p:nvPr/>
            </p:nvSpPr>
            <p:spPr>
              <a:xfrm>
                <a:off x="1965461" y="5746531"/>
                <a:ext cx="6463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/>
                  <a:t>장식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FB14734-866A-405F-1489-38D8D503442C}"/>
                  </a:ext>
                </a:extLst>
              </p:cNvPr>
              <p:cNvSpPr txBox="1"/>
              <p:nvPr/>
            </p:nvSpPr>
            <p:spPr>
              <a:xfrm>
                <a:off x="5023043" y="5746531"/>
                <a:ext cx="118974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dirty="0"/>
                  <a:t>장식 대상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F24E961-CA7B-B85E-80EF-ADF3C59EE58B}"/>
                  </a:ext>
                </a:extLst>
              </p:cNvPr>
              <p:cNvSpPr txBox="1"/>
              <p:nvPr/>
            </p:nvSpPr>
            <p:spPr>
              <a:xfrm>
                <a:off x="8938010" y="5608031"/>
                <a:ext cx="165141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dirty="0"/>
                  <a:t>우리가 원하는</a:t>
                </a:r>
                <a:endParaRPr lang="en-US" altLang="ko-KR" dirty="0"/>
              </a:p>
              <a:p>
                <a:pPr algn="ctr"/>
                <a:r>
                  <a:rPr lang="ko-KR" altLang="en-US" dirty="0"/>
                  <a:t>산출물</a:t>
                </a:r>
              </a:p>
            </p:txBody>
          </p:sp>
        </p:grp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F60C5E57-0760-4825-1C1A-2852EE37213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882191" y="4260268"/>
              <a:ext cx="461210" cy="464244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3DA95ED9-3225-BED7-4446-F47D1FBA89F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811366" y="4111417"/>
              <a:ext cx="1319050" cy="8635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4244854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E00D635-545E-BA79-558D-2C9CA4C414A7}"/>
              </a:ext>
            </a:extLst>
          </p:cNvPr>
          <p:cNvSpPr txBox="1"/>
          <p:nvPr/>
        </p:nvSpPr>
        <p:spPr>
          <a:xfrm>
            <a:off x="477079" y="407504"/>
            <a:ext cx="2574744" cy="64633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800" b="1" dirty="0"/>
              <a:t>Java IO</a:t>
            </a:r>
            <a:r>
              <a:rPr lang="ko-KR" altLang="en-US" sz="1800" b="1" dirty="0"/>
              <a:t>는 조립되어 </a:t>
            </a:r>
            <a:endParaRPr lang="en-US" altLang="ko-KR" sz="1800" b="1" dirty="0"/>
          </a:p>
          <a:p>
            <a:r>
              <a:rPr lang="ko-KR" altLang="en-US" sz="1800" b="1" dirty="0"/>
              <a:t>사용되도록 만들어졌다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0890A5-73B2-B193-7A39-1A9883E637EA}"/>
              </a:ext>
            </a:extLst>
          </p:cNvPr>
          <p:cNvSpPr txBox="1"/>
          <p:nvPr/>
        </p:nvSpPr>
        <p:spPr>
          <a:xfrm>
            <a:off x="665922" y="1391478"/>
            <a:ext cx="878073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일단</a:t>
            </a:r>
            <a:r>
              <a:rPr lang="en-US" altLang="ko-KR" b="1" dirty="0">
                <a:solidFill>
                  <a:srgbClr val="FF0000"/>
                </a:solidFill>
              </a:rPr>
              <a:t>, </a:t>
            </a:r>
            <a:r>
              <a:rPr lang="ko-KR" altLang="en-US" b="1" dirty="0">
                <a:solidFill>
                  <a:srgbClr val="FF0000"/>
                </a:solidFill>
              </a:rPr>
              <a:t>장식과 장식할 대상을 구분할 수 있어야 한다</a:t>
            </a:r>
            <a:endParaRPr lang="en-US" altLang="ko-KR" b="1" dirty="0">
              <a:solidFill>
                <a:srgbClr val="FF0000"/>
              </a:solidFill>
            </a:endParaRPr>
          </a:p>
          <a:p>
            <a:endParaRPr lang="en-US" altLang="ko-KR" b="1" dirty="0">
              <a:solidFill>
                <a:srgbClr val="FF0000"/>
              </a:solidFill>
            </a:endParaRPr>
          </a:p>
          <a:p>
            <a:r>
              <a:rPr lang="ko-KR" altLang="en-US" b="1" dirty="0">
                <a:solidFill>
                  <a:srgbClr val="FF0000"/>
                </a:solidFill>
              </a:rPr>
              <a:t>장식은 </a:t>
            </a:r>
            <a:r>
              <a:rPr lang="en-US" altLang="ko-KR" b="1" dirty="0" err="1">
                <a:solidFill>
                  <a:srgbClr val="FF0000"/>
                </a:solidFill>
              </a:rPr>
              <a:t>InputStream</a:t>
            </a:r>
            <a:r>
              <a:rPr lang="en-US" altLang="ko-KR" b="1" dirty="0">
                <a:solidFill>
                  <a:srgbClr val="FF0000"/>
                </a:solidFill>
              </a:rPr>
              <a:t>/</a:t>
            </a:r>
            <a:r>
              <a:rPr lang="en-US" altLang="ko-KR" b="1" dirty="0" err="1">
                <a:solidFill>
                  <a:srgbClr val="FF0000"/>
                </a:solidFill>
              </a:rPr>
              <a:t>OutputStream</a:t>
            </a:r>
            <a:r>
              <a:rPr lang="en-US" altLang="ko-KR" b="1" dirty="0">
                <a:solidFill>
                  <a:srgbClr val="FF0000"/>
                </a:solidFill>
              </a:rPr>
              <a:t>/Reader/Writer</a:t>
            </a:r>
            <a:r>
              <a:rPr lang="ko-KR" altLang="en-US" b="1" dirty="0">
                <a:solidFill>
                  <a:srgbClr val="FF0000"/>
                </a:solidFill>
              </a:rPr>
              <a:t>객체를 생성자에서 받아들인다 </a:t>
            </a:r>
            <a:endParaRPr lang="en-US" altLang="ko-KR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266702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E00D635-545E-BA79-558D-2C9CA4C414A7}"/>
              </a:ext>
            </a:extLst>
          </p:cNvPr>
          <p:cNvSpPr txBox="1"/>
          <p:nvPr/>
        </p:nvSpPr>
        <p:spPr>
          <a:xfrm>
            <a:off x="3614391" y="2828836"/>
            <a:ext cx="5248296" cy="64633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3600" b="1" dirty="0"/>
              <a:t>Java io</a:t>
            </a:r>
            <a:r>
              <a:rPr lang="ko-KR" altLang="en-US" sz="3600" b="1" dirty="0"/>
              <a:t>의 대표적인 예시</a:t>
            </a:r>
          </a:p>
        </p:txBody>
      </p:sp>
    </p:spTree>
    <p:extLst>
      <p:ext uri="{BB962C8B-B14F-4D97-AF65-F5344CB8AC3E}">
        <p14:creationId xmlns:p14="http://schemas.microsoft.com/office/powerpoint/2010/main" val="69656480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E00D635-545E-BA79-558D-2C9CA4C414A7}"/>
              </a:ext>
            </a:extLst>
          </p:cNvPr>
          <p:cNvSpPr txBox="1"/>
          <p:nvPr/>
        </p:nvSpPr>
        <p:spPr>
          <a:xfrm>
            <a:off x="477079" y="407504"/>
            <a:ext cx="2574744" cy="64633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800" b="1" dirty="0"/>
              <a:t>Java IO</a:t>
            </a:r>
            <a:r>
              <a:rPr lang="ko-KR" altLang="en-US" sz="1800" b="1" dirty="0"/>
              <a:t>는 조립되어 </a:t>
            </a:r>
            <a:endParaRPr lang="en-US" altLang="ko-KR" sz="1800" b="1" dirty="0"/>
          </a:p>
          <a:p>
            <a:r>
              <a:rPr lang="ko-KR" altLang="en-US" sz="1800" b="1" dirty="0"/>
              <a:t>사용되도록 만들어졌다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0890A5-73B2-B193-7A39-1A9883E637EA}"/>
              </a:ext>
            </a:extLst>
          </p:cNvPr>
          <p:cNvSpPr txBox="1"/>
          <p:nvPr/>
        </p:nvSpPr>
        <p:spPr>
          <a:xfrm>
            <a:off x="665922" y="1391478"/>
            <a:ext cx="782650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/>
              <a:t>System.in = </a:t>
            </a:r>
            <a:r>
              <a:rPr lang="ko-KR" altLang="en-US" dirty="0"/>
              <a:t>표준 입력 </a:t>
            </a:r>
            <a:r>
              <a:rPr lang="en-US" altLang="ko-KR" dirty="0"/>
              <a:t>&gt;&gt; </a:t>
            </a:r>
            <a:r>
              <a:rPr lang="ko-KR" altLang="en-US" dirty="0"/>
              <a:t>키보드로 입력하게 해주고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 err="1"/>
              <a:t>System.out</a:t>
            </a:r>
            <a:r>
              <a:rPr lang="en-US" altLang="ko-KR" dirty="0"/>
              <a:t> = </a:t>
            </a:r>
            <a:r>
              <a:rPr lang="ko-KR" altLang="en-US" dirty="0"/>
              <a:t>표준 출력 </a:t>
            </a:r>
            <a:r>
              <a:rPr lang="en-US" altLang="ko-KR" dirty="0"/>
              <a:t>&gt;&gt; </a:t>
            </a:r>
            <a:r>
              <a:rPr lang="ko-KR" altLang="en-US" dirty="0"/>
              <a:t>화면에다 출력해주고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 err="1"/>
              <a:t>System.err</a:t>
            </a:r>
            <a:r>
              <a:rPr lang="en-US" altLang="ko-KR" dirty="0"/>
              <a:t> = </a:t>
            </a:r>
            <a:r>
              <a:rPr lang="ko-KR" altLang="en-US" dirty="0"/>
              <a:t>표준 에러 출력 을 의미한다 </a:t>
            </a:r>
            <a:r>
              <a:rPr lang="en-US" altLang="ko-KR" dirty="0"/>
              <a:t>&gt; </a:t>
            </a:r>
            <a:r>
              <a:rPr lang="ko-KR" altLang="en-US"/>
              <a:t>이것도 화면에다 출력해줌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r>
              <a:rPr lang="ko-KR" altLang="en-US" dirty="0"/>
              <a:t>위 </a:t>
            </a:r>
            <a:r>
              <a:rPr lang="en-US" altLang="ko-KR" dirty="0"/>
              <a:t>3</a:t>
            </a:r>
            <a:r>
              <a:rPr lang="ko-KR" altLang="en-US" dirty="0"/>
              <a:t>가지 모두 </a:t>
            </a:r>
            <a:r>
              <a:rPr lang="en-US" altLang="ko-KR" dirty="0"/>
              <a:t>java io</a:t>
            </a:r>
            <a:r>
              <a:rPr lang="ko-KR" altLang="en-US" dirty="0"/>
              <a:t>객체이다 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28944895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E00D635-545E-BA79-558D-2C9CA4C414A7}"/>
              </a:ext>
            </a:extLst>
          </p:cNvPr>
          <p:cNvSpPr txBox="1"/>
          <p:nvPr/>
        </p:nvSpPr>
        <p:spPr>
          <a:xfrm>
            <a:off x="477079" y="407504"/>
            <a:ext cx="2574744" cy="64633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800" b="1" dirty="0"/>
              <a:t>Java IO</a:t>
            </a:r>
            <a:r>
              <a:rPr lang="ko-KR" altLang="en-US" sz="1800" b="1" dirty="0"/>
              <a:t>는 조립되어 </a:t>
            </a:r>
            <a:endParaRPr lang="en-US" altLang="ko-KR" sz="1800" b="1" dirty="0"/>
          </a:p>
          <a:p>
            <a:r>
              <a:rPr lang="ko-KR" altLang="en-US" sz="1800" b="1" dirty="0"/>
              <a:t>사용되도록 만들어졌다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FEB8000-F1C5-4E1E-5968-A80731C2D5B6}"/>
              </a:ext>
            </a:extLst>
          </p:cNvPr>
          <p:cNvSpPr txBox="1"/>
          <p:nvPr/>
        </p:nvSpPr>
        <p:spPr>
          <a:xfrm>
            <a:off x="1753299" y="1858161"/>
            <a:ext cx="9732151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 err="1"/>
              <a:t>데코레이터</a:t>
            </a:r>
            <a:r>
              <a:rPr lang="ko-KR" altLang="en-US" dirty="0"/>
              <a:t> </a:t>
            </a:r>
            <a:r>
              <a:rPr lang="ko-KR" altLang="en-US" dirty="0" err="1"/>
              <a:t>패던이란</a:t>
            </a:r>
            <a:r>
              <a:rPr lang="en-US" altLang="ko-KR" dirty="0"/>
              <a:t>? </a:t>
            </a:r>
          </a:p>
          <a:p>
            <a:pPr marL="342900" indent="-342900">
              <a:buAutoNum type="arabicPeriod"/>
            </a:pPr>
            <a:r>
              <a:rPr lang="ko-KR" altLang="en-US" dirty="0" err="1"/>
              <a:t>데코레이터</a:t>
            </a:r>
            <a:r>
              <a:rPr lang="ko-KR" altLang="en-US" dirty="0"/>
              <a:t> 패턴에서 주인공</a:t>
            </a:r>
            <a:r>
              <a:rPr lang="en-US" altLang="ko-KR" dirty="0"/>
              <a:t>/</a:t>
            </a:r>
            <a:r>
              <a:rPr lang="ko-KR" altLang="en-US" dirty="0"/>
              <a:t>장식</a:t>
            </a:r>
            <a:r>
              <a:rPr lang="en-US" altLang="ko-KR" dirty="0"/>
              <a:t>/</a:t>
            </a:r>
            <a:r>
              <a:rPr lang="ko-KR" altLang="en-US" dirty="0"/>
              <a:t>부모 객체는 무엇인가</a:t>
            </a:r>
            <a:r>
              <a:rPr lang="en-US" altLang="ko-KR" dirty="0"/>
              <a:t>?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컴포넌트란</a:t>
            </a:r>
            <a:r>
              <a:rPr lang="en-US" altLang="ko-KR" dirty="0"/>
              <a:t>? &gt;&gt; </a:t>
            </a:r>
            <a:r>
              <a:rPr lang="ko-KR" altLang="en-US" dirty="0"/>
              <a:t>부모 클래스 이름이 컴포넌트인데 그거 말고 컴포넌트의 사전적 의미는</a:t>
            </a:r>
            <a:r>
              <a:rPr lang="en-US" altLang="ko-KR" dirty="0"/>
              <a:t>?</a:t>
            </a:r>
          </a:p>
          <a:p>
            <a:pPr marL="342900" indent="-342900">
              <a:buAutoNum type="arabicPeriod"/>
            </a:pPr>
            <a:r>
              <a:rPr lang="ko-KR" altLang="en-US" dirty="0" err="1"/>
              <a:t>데코레이션</a:t>
            </a:r>
            <a:r>
              <a:rPr lang="ko-KR" altLang="en-US" dirty="0"/>
              <a:t> 패턴에서 주인공과 장식을 구분할 수 있어야 한다는 말의 뜻 은</a:t>
            </a:r>
            <a:r>
              <a:rPr lang="en-US" altLang="ko-KR" dirty="0"/>
              <a:t>?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사용되는 클래스를 보고 어떤 클래스의 역할을 수행하는지 알아야 한다</a:t>
            </a:r>
            <a:r>
              <a:rPr lang="en-US" altLang="ko-KR" dirty="0"/>
              <a:t>! </a:t>
            </a:r>
          </a:p>
          <a:p>
            <a:pPr marL="342900" indent="-342900">
              <a:buAutoNum type="arabicPeriod"/>
            </a:pPr>
            <a:r>
              <a:rPr lang="en-US" altLang="ko-KR" dirty="0"/>
              <a:t>System.in = </a:t>
            </a:r>
            <a:r>
              <a:rPr lang="ko-KR" altLang="en-US" dirty="0"/>
              <a:t>키보드로 </a:t>
            </a:r>
            <a:r>
              <a:rPr lang="ko-KR" altLang="en-US" b="1" dirty="0"/>
              <a:t>입력 </a:t>
            </a:r>
            <a:r>
              <a:rPr lang="ko-KR" altLang="en-US" dirty="0"/>
              <a:t>받는 것을 의미하고 </a:t>
            </a:r>
            <a:r>
              <a:rPr lang="en-US" altLang="ko-KR" dirty="0"/>
              <a:t>(</a:t>
            </a:r>
            <a:r>
              <a:rPr lang="ko-KR" altLang="en-US" dirty="0"/>
              <a:t>입력 스트림</a:t>
            </a:r>
            <a:r>
              <a:rPr lang="en-US" altLang="ko-KR" dirty="0"/>
              <a:t>)</a:t>
            </a:r>
          </a:p>
          <a:p>
            <a:pPr marL="342900" indent="-342900">
              <a:buAutoNum type="arabicPeriod"/>
            </a:pPr>
            <a:r>
              <a:rPr lang="en-US" altLang="ko-KR" dirty="0" err="1"/>
              <a:t>System.out</a:t>
            </a:r>
            <a:r>
              <a:rPr lang="ko-KR" altLang="en-US" dirty="0"/>
              <a:t>이나 </a:t>
            </a:r>
            <a:r>
              <a:rPr lang="en-US" altLang="ko-KR" dirty="0"/>
              <a:t>err</a:t>
            </a:r>
            <a:r>
              <a:rPr lang="ko-KR" altLang="en-US" dirty="0"/>
              <a:t>는 화면에 시각적으로 띄워주는 </a:t>
            </a:r>
            <a:r>
              <a:rPr lang="en-US" altLang="ko-KR" dirty="0"/>
              <a:t>Print</a:t>
            </a:r>
            <a:r>
              <a:rPr lang="ko-KR" altLang="en-US" dirty="0"/>
              <a:t>스트림 즉</a:t>
            </a:r>
            <a:r>
              <a:rPr lang="en-US" altLang="ko-KR" dirty="0"/>
              <a:t>, IO</a:t>
            </a:r>
            <a:r>
              <a:rPr lang="ko-KR" altLang="en-US" dirty="0"/>
              <a:t>에서 </a:t>
            </a:r>
            <a:r>
              <a:rPr lang="en-US" altLang="ko-KR" dirty="0"/>
              <a:t>O</a:t>
            </a:r>
            <a:r>
              <a:rPr lang="ko-KR" altLang="en-US" dirty="0"/>
              <a:t>를 담당한다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62385911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E00D635-545E-BA79-558D-2C9CA4C414A7}"/>
              </a:ext>
            </a:extLst>
          </p:cNvPr>
          <p:cNvSpPr txBox="1"/>
          <p:nvPr/>
        </p:nvSpPr>
        <p:spPr>
          <a:xfrm>
            <a:off x="4313300" y="2828836"/>
            <a:ext cx="3565400" cy="120032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3600" b="1" dirty="0"/>
              <a:t>File </a:t>
            </a:r>
            <a:r>
              <a:rPr lang="ko-KR" altLang="en-US" sz="3600" b="1" dirty="0"/>
              <a:t>클래스 등장</a:t>
            </a:r>
            <a:endParaRPr lang="en-US" altLang="ko-KR" sz="3600" b="1" dirty="0"/>
          </a:p>
          <a:p>
            <a:pPr algn="ctr"/>
            <a:r>
              <a:rPr lang="ko-KR" altLang="en-US" sz="3600" b="1" dirty="0"/>
              <a:t>그 역할은</a:t>
            </a:r>
            <a:r>
              <a:rPr lang="en-US" altLang="ko-KR" sz="3600" b="1" dirty="0"/>
              <a:t>?</a:t>
            </a:r>
            <a:endParaRPr lang="ko-KR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134886469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E00D635-545E-BA79-558D-2C9CA4C414A7}"/>
              </a:ext>
            </a:extLst>
          </p:cNvPr>
          <p:cNvSpPr txBox="1"/>
          <p:nvPr/>
        </p:nvSpPr>
        <p:spPr>
          <a:xfrm>
            <a:off x="477079" y="407504"/>
            <a:ext cx="2444900" cy="3693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800" b="1" dirty="0"/>
              <a:t>File </a:t>
            </a:r>
            <a:r>
              <a:rPr lang="ko-KR" altLang="en-US" sz="1800" b="1" dirty="0"/>
              <a:t>클래스의 역할은</a:t>
            </a:r>
            <a:r>
              <a:rPr lang="en-US" altLang="ko-KR" sz="1800" b="1" dirty="0"/>
              <a:t>?</a:t>
            </a:r>
            <a:endParaRPr lang="ko-KR" altLang="en-US" sz="18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FEB8000-F1C5-4E1E-5968-A80731C2D5B6}"/>
              </a:ext>
            </a:extLst>
          </p:cNvPr>
          <p:cNvSpPr txBox="1"/>
          <p:nvPr/>
        </p:nvSpPr>
        <p:spPr>
          <a:xfrm>
            <a:off x="611086" y="1503436"/>
            <a:ext cx="7269362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rgbClr val="FF0000"/>
                </a:solidFill>
              </a:rPr>
              <a:t>파일 클래스의 역할은 </a:t>
            </a:r>
            <a:r>
              <a:rPr lang="ko-KR" altLang="en-US" sz="2800" dirty="0"/>
              <a:t>이름에서 알 수 있듯</a:t>
            </a:r>
            <a:r>
              <a:rPr lang="en-US" altLang="ko-KR" sz="2800" dirty="0"/>
              <a:t>, </a:t>
            </a:r>
          </a:p>
          <a:p>
            <a:r>
              <a:rPr lang="ko-KR" altLang="en-US" sz="2800" b="1" dirty="0">
                <a:solidFill>
                  <a:srgbClr val="FF0000"/>
                </a:solidFill>
              </a:rPr>
              <a:t>파일의 크기</a:t>
            </a:r>
            <a:r>
              <a:rPr lang="en-US" altLang="ko-KR" sz="2800" b="1" dirty="0">
                <a:solidFill>
                  <a:srgbClr val="FF0000"/>
                </a:solidFill>
              </a:rPr>
              <a:t>/</a:t>
            </a:r>
            <a:r>
              <a:rPr lang="ko-KR" altLang="en-US" sz="2800" b="1" dirty="0">
                <a:solidFill>
                  <a:srgbClr val="FF0000"/>
                </a:solidFill>
              </a:rPr>
              <a:t>접근권한</a:t>
            </a:r>
            <a:r>
              <a:rPr lang="en-US" altLang="ko-KR" sz="2800" b="1" dirty="0">
                <a:solidFill>
                  <a:srgbClr val="FF0000"/>
                </a:solidFill>
              </a:rPr>
              <a:t>/</a:t>
            </a:r>
            <a:r>
              <a:rPr lang="ko-KR" altLang="en-US" sz="2800" b="1" dirty="0">
                <a:solidFill>
                  <a:srgbClr val="FF0000"/>
                </a:solidFill>
              </a:rPr>
              <a:t>삭제</a:t>
            </a:r>
            <a:r>
              <a:rPr lang="en-US" altLang="ko-KR" sz="2800" b="1" dirty="0">
                <a:solidFill>
                  <a:srgbClr val="FF0000"/>
                </a:solidFill>
              </a:rPr>
              <a:t>/</a:t>
            </a:r>
            <a:r>
              <a:rPr lang="ko-KR" altLang="en-US" sz="2800" b="1" dirty="0">
                <a:solidFill>
                  <a:srgbClr val="FF0000"/>
                </a:solidFill>
              </a:rPr>
              <a:t>이름변경 등</a:t>
            </a:r>
            <a:r>
              <a:rPr lang="ko-KR" altLang="en-US" sz="2800" dirty="0"/>
              <a:t> </a:t>
            </a:r>
            <a:endParaRPr lang="en-US" altLang="ko-KR" sz="2800" dirty="0"/>
          </a:p>
          <a:p>
            <a:r>
              <a:rPr lang="ko-KR" altLang="en-US" sz="2800" b="1" dirty="0">
                <a:solidFill>
                  <a:srgbClr val="FF0000"/>
                </a:solidFill>
              </a:rPr>
              <a:t>파일을 수정하거나 정보를 확인하는 일</a:t>
            </a:r>
            <a:r>
              <a:rPr lang="ko-KR" altLang="en-US" sz="2800" dirty="0"/>
              <a:t>을 </a:t>
            </a:r>
            <a:endParaRPr lang="en-US" altLang="ko-KR" sz="2800" dirty="0"/>
          </a:p>
          <a:p>
            <a:r>
              <a:rPr lang="en-US" altLang="ko-KR" sz="2800" dirty="0"/>
              <a:t>java</a:t>
            </a:r>
            <a:r>
              <a:rPr lang="ko-KR" altLang="en-US" sz="2800" dirty="0"/>
              <a:t>에서 제어할 수 있게 </a:t>
            </a:r>
            <a:r>
              <a:rPr lang="ko-KR" altLang="en-US" sz="2800" b="1" dirty="0">
                <a:solidFill>
                  <a:srgbClr val="FF0000"/>
                </a:solidFill>
              </a:rPr>
              <a:t>해주는 클래스이다</a:t>
            </a:r>
            <a:r>
              <a:rPr lang="en-US" altLang="ko-KR" sz="2800" dirty="0"/>
              <a:t>.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37E2CA45-5D1E-6675-D6CC-88FB34F0F7E3}"/>
              </a:ext>
            </a:extLst>
          </p:cNvPr>
          <p:cNvGrpSpPr/>
          <p:nvPr/>
        </p:nvGrpSpPr>
        <p:grpSpPr>
          <a:xfrm>
            <a:off x="2131363" y="3849057"/>
            <a:ext cx="4924186" cy="2653544"/>
            <a:chOff x="2131363" y="3849057"/>
            <a:chExt cx="4924186" cy="2653544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B214354C-7FA1-FB70-E922-9742C35A3372}"/>
                </a:ext>
              </a:extLst>
            </p:cNvPr>
            <p:cNvGrpSpPr/>
            <p:nvPr/>
          </p:nvGrpSpPr>
          <p:grpSpPr>
            <a:xfrm>
              <a:off x="2131363" y="3849057"/>
              <a:ext cx="4924186" cy="2051155"/>
              <a:chOff x="2131363" y="3849057"/>
              <a:chExt cx="4924186" cy="2051155"/>
            </a:xfrm>
          </p:grpSpPr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95C2A666-5FDA-553B-A45D-4F404EC61EB7}"/>
                  </a:ext>
                </a:extLst>
              </p:cNvPr>
              <p:cNvGrpSpPr/>
              <p:nvPr/>
            </p:nvGrpSpPr>
            <p:grpSpPr>
              <a:xfrm>
                <a:off x="2131363" y="3849057"/>
                <a:ext cx="4924186" cy="2051155"/>
                <a:chOff x="2131363" y="3849057"/>
                <a:chExt cx="4924186" cy="2051155"/>
              </a:xfrm>
            </p:grpSpPr>
            <p:pic>
              <p:nvPicPr>
                <p:cNvPr id="5" name="그림 4">
                  <a:extLst>
                    <a:ext uri="{FF2B5EF4-FFF2-40B4-BE49-F238E27FC236}">
                      <a16:creationId xmlns:a16="http://schemas.microsoft.com/office/drawing/2014/main" id="{0614B525-4E56-FFA7-8735-046E983ED60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2131363" y="3849057"/>
                  <a:ext cx="1581231" cy="2051155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pic>
              <p:nvPicPr>
                <p:cNvPr id="7" name="그림 6">
                  <a:extLst>
                    <a:ext uri="{FF2B5EF4-FFF2-40B4-BE49-F238E27FC236}">
                      <a16:creationId xmlns:a16="http://schemas.microsoft.com/office/drawing/2014/main" id="{5FD8B406-BFE6-7EAF-33BA-EDFF0C33CD7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404464" y="4045916"/>
                  <a:ext cx="1651085" cy="1657435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</p:grpSp>
          <p:cxnSp>
            <p:nvCxnSpPr>
              <p:cNvPr id="10" name="직선 화살표 연결선 9">
                <a:extLst>
                  <a:ext uri="{FF2B5EF4-FFF2-40B4-BE49-F238E27FC236}">
                    <a16:creationId xmlns:a16="http://schemas.microsoft.com/office/drawing/2014/main" id="{5148947E-0AC6-B325-CCB8-EE26588D2D5C}"/>
                  </a:ext>
                </a:extLst>
              </p:cNvPr>
              <p:cNvCxnSpPr/>
              <p:nvPr/>
            </p:nvCxnSpPr>
            <p:spPr>
              <a:xfrm>
                <a:off x="4245767" y="4910959"/>
                <a:ext cx="744019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1D782A4-437E-BA21-56C6-6B18FE39AEF7}"/>
                </a:ext>
              </a:extLst>
            </p:cNvPr>
            <p:cNvSpPr txBox="1"/>
            <p:nvPr/>
          </p:nvSpPr>
          <p:spPr>
            <a:xfrm>
              <a:off x="3039459" y="6133269"/>
              <a:ext cx="31566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File </a:t>
              </a:r>
              <a:r>
                <a:rPr lang="ko-KR" altLang="en-US" dirty="0"/>
                <a:t>클래스를 사용하여 수정</a:t>
              </a:r>
              <a:r>
                <a:rPr lang="en-US" altLang="ko-KR" dirty="0"/>
                <a:t>!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93289588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E00D635-545E-BA79-558D-2C9CA4C414A7}"/>
              </a:ext>
            </a:extLst>
          </p:cNvPr>
          <p:cNvSpPr txBox="1"/>
          <p:nvPr/>
        </p:nvSpPr>
        <p:spPr>
          <a:xfrm>
            <a:off x="477079" y="407504"/>
            <a:ext cx="2444900" cy="3693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800" b="1" dirty="0"/>
              <a:t>File </a:t>
            </a:r>
            <a:r>
              <a:rPr lang="ko-KR" altLang="en-US" sz="1800" b="1" dirty="0"/>
              <a:t>클래스의 역할은</a:t>
            </a:r>
            <a:r>
              <a:rPr lang="en-US" altLang="ko-KR" sz="1800" b="1" dirty="0"/>
              <a:t>?</a:t>
            </a:r>
            <a:endParaRPr lang="ko-KR" altLang="en-US" sz="18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FEB8000-F1C5-4E1E-5968-A80731C2D5B6}"/>
              </a:ext>
            </a:extLst>
          </p:cNvPr>
          <p:cNvSpPr txBox="1"/>
          <p:nvPr/>
        </p:nvSpPr>
        <p:spPr>
          <a:xfrm>
            <a:off x="611086" y="1503436"/>
            <a:ext cx="1084944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rgbClr val="FF0000"/>
                </a:solidFill>
              </a:rPr>
              <a:t>예를 들어</a:t>
            </a:r>
            <a:r>
              <a:rPr lang="en-US" altLang="ko-KR" sz="2800" b="1" dirty="0">
                <a:solidFill>
                  <a:srgbClr val="FF0000"/>
                </a:solidFill>
              </a:rPr>
              <a:t>, </a:t>
            </a:r>
            <a:r>
              <a:rPr lang="ko-KR" altLang="en-US" sz="2800" b="1" dirty="0">
                <a:solidFill>
                  <a:srgbClr val="FF0000"/>
                </a:solidFill>
              </a:rPr>
              <a:t>파일의 크기가 궁금하다면 </a:t>
            </a:r>
            <a:endParaRPr lang="en-US" altLang="ko-KR" sz="2800" b="1" dirty="0">
              <a:solidFill>
                <a:srgbClr val="FF0000"/>
              </a:solidFill>
            </a:endParaRPr>
          </a:p>
          <a:p>
            <a:endParaRPr lang="en-US" altLang="ko-KR" sz="2800" dirty="0"/>
          </a:p>
          <a:p>
            <a:r>
              <a:rPr lang="en-US" altLang="ko-KR" sz="2800" b="1" dirty="0">
                <a:solidFill>
                  <a:srgbClr val="FF0000"/>
                </a:solidFill>
              </a:rPr>
              <a:t>File </a:t>
            </a:r>
            <a:r>
              <a:rPr lang="ko-KR" altLang="en-US" sz="2800" b="1" dirty="0">
                <a:solidFill>
                  <a:srgbClr val="FF0000"/>
                </a:solidFill>
              </a:rPr>
              <a:t>클래스를 사용하여 </a:t>
            </a:r>
            <a:r>
              <a:rPr lang="ko-KR" altLang="en-US" sz="2800" dirty="0"/>
              <a:t>내가 </a:t>
            </a:r>
            <a:r>
              <a:rPr lang="ko-KR" altLang="en-US" sz="2800" b="1" dirty="0">
                <a:solidFill>
                  <a:srgbClr val="FF0000"/>
                </a:solidFill>
              </a:rPr>
              <a:t>원하는 파일의 크기 확인이 가능하다 </a:t>
            </a:r>
            <a:endParaRPr lang="en-US" altLang="ko-KR" sz="2800" b="1" dirty="0">
              <a:solidFill>
                <a:srgbClr val="FF0000"/>
              </a:solidFill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F22145B0-5BFF-201C-5720-04918CB0BEAB}"/>
              </a:ext>
            </a:extLst>
          </p:cNvPr>
          <p:cNvGrpSpPr/>
          <p:nvPr/>
        </p:nvGrpSpPr>
        <p:grpSpPr>
          <a:xfrm>
            <a:off x="1392986" y="3868192"/>
            <a:ext cx="6207887" cy="2006703"/>
            <a:chOff x="1392986" y="3868192"/>
            <a:chExt cx="6207887" cy="2006703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388CD8FD-BDB7-31C6-91BF-E800677AB2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92986" y="3868192"/>
              <a:ext cx="2768742" cy="2006703"/>
            </a:xfrm>
            <a:prstGeom prst="rect">
              <a:avLst/>
            </a:prstGeom>
          </p:spPr>
        </p:pic>
        <p:sp>
          <p:nvSpPr>
            <p:cNvPr id="9" name="말풍선: 타원형 8">
              <a:extLst>
                <a:ext uri="{FF2B5EF4-FFF2-40B4-BE49-F238E27FC236}">
                  <a16:creationId xmlns:a16="http://schemas.microsoft.com/office/drawing/2014/main" id="{80A16B12-242E-E147-7699-E414B29B7246}"/>
                </a:ext>
              </a:extLst>
            </p:cNvPr>
            <p:cNvSpPr/>
            <p:nvPr/>
          </p:nvSpPr>
          <p:spPr>
            <a:xfrm>
              <a:off x="4832131" y="3969570"/>
              <a:ext cx="2768742" cy="1114809"/>
            </a:xfrm>
            <a:prstGeom prst="wedgeEllipseCallout">
              <a:avLst>
                <a:gd name="adj1" fmla="val -63314"/>
                <a:gd name="adj2" fmla="val 22903"/>
              </a:avLst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ysClr val="windowText" lastClr="000000"/>
                  </a:solidFill>
                </a:rPr>
                <a:t>넌 몇</a:t>
              </a:r>
              <a:r>
                <a:rPr lang="en-US" altLang="ko-KR" dirty="0">
                  <a:solidFill>
                    <a:sysClr val="windowText" lastClr="000000"/>
                  </a:solidFill>
                </a:rPr>
                <a:t>kg</a:t>
              </a:r>
              <a:r>
                <a:rPr lang="ko-KR" altLang="en-US" dirty="0">
                  <a:solidFill>
                    <a:sysClr val="windowText" lastClr="000000"/>
                  </a:solidFill>
                </a:rPr>
                <a:t>이니</a:t>
              </a:r>
              <a:r>
                <a:rPr lang="en-US" altLang="ko-KR" dirty="0">
                  <a:solidFill>
                    <a:sysClr val="windowText" lastClr="000000"/>
                  </a:solidFill>
                </a:rPr>
                <a:t>?</a:t>
              </a:r>
              <a:endParaRPr lang="ko-KR" altLang="en-US" dirty="0">
                <a:solidFill>
                  <a:sysClr val="windowText" lastClr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4943223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E00D635-545E-BA79-558D-2C9CA4C414A7}"/>
              </a:ext>
            </a:extLst>
          </p:cNvPr>
          <p:cNvSpPr txBox="1"/>
          <p:nvPr/>
        </p:nvSpPr>
        <p:spPr>
          <a:xfrm>
            <a:off x="477079" y="407504"/>
            <a:ext cx="2444900" cy="3693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800" b="1" dirty="0"/>
              <a:t>File </a:t>
            </a:r>
            <a:r>
              <a:rPr lang="ko-KR" altLang="en-US" sz="1800" b="1" dirty="0"/>
              <a:t>클래스의 역할은</a:t>
            </a:r>
            <a:r>
              <a:rPr lang="en-US" altLang="ko-KR" sz="1800" b="1" dirty="0"/>
              <a:t>?</a:t>
            </a:r>
            <a:endParaRPr lang="ko-KR" altLang="en-US" sz="18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FEB8000-F1C5-4E1E-5968-A80731C2D5B6}"/>
              </a:ext>
            </a:extLst>
          </p:cNvPr>
          <p:cNvSpPr txBox="1"/>
          <p:nvPr/>
        </p:nvSpPr>
        <p:spPr>
          <a:xfrm>
            <a:off x="611086" y="1503436"/>
            <a:ext cx="7154523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/>
              <a:t>혹은 </a:t>
            </a:r>
            <a:r>
              <a:rPr lang="en-US" altLang="ko-KR" sz="2800" dirty="0"/>
              <a:t>File</a:t>
            </a:r>
            <a:r>
              <a:rPr lang="ko-KR" altLang="en-US" sz="2800" dirty="0"/>
              <a:t>클래스를 사용하여 </a:t>
            </a:r>
            <a:endParaRPr lang="en-US" altLang="ko-KR" sz="2800" dirty="0"/>
          </a:p>
          <a:p>
            <a:endParaRPr lang="en-US" altLang="ko-KR" sz="2800" b="1" dirty="0">
              <a:solidFill>
                <a:srgbClr val="FF0000"/>
              </a:solidFill>
            </a:endParaRPr>
          </a:p>
          <a:p>
            <a:r>
              <a:rPr lang="ko-KR" altLang="en-US" sz="2800" b="1" dirty="0">
                <a:solidFill>
                  <a:srgbClr val="FF0000"/>
                </a:solidFill>
              </a:rPr>
              <a:t>파일을 삭제하거나 수정하는 것도 가능하다</a:t>
            </a:r>
            <a:endParaRPr lang="en-US" altLang="ko-KR" sz="2800" b="1" dirty="0">
              <a:solidFill>
                <a:srgbClr val="FF0000"/>
              </a:solidFill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D073BFB5-C6EC-3713-F6BF-D871C168B751}"/>
              </a:ext>
            </a:extLst>
          </p:cNvPr>
          <p:cNvGrpSpPr/>
          <p:nvPr/>
        </p:nvGrpSpPr>
        <p:grpSpPr>
          <a:xfrm>
            <a:off x="702578" y="3802286"/>
            <a:ext cx="6494381" cy="1917799"/>
            <a:chOff x="702578" y="3802286"/>
            <a:chExt cx="6494381" cy="1917799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944C7EF9-528B-AE35-52FC-E8AF2AE328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02578" y="3802286"/>
              <a:ext cx="3187864" cy="1917799"/>
            </a:xfrm>
            <a:prstGeom prst="rect">
              <a:avLst/>
            </a:prstGeom>
          </p:spPr>
        </p:pic>
        <p:sp>
          <p:nvSpPr>
            <p:cNvPr id="7" name="말풍선: 타원형 6">
              <a:extLst>
                <a:ext uri="{FF2B5EF4-FFF2-40B4-BE49-F238E27FC236}">
                  <a16:creationId xmlns:a16="http://schemas.microsoft.com/office/drawing/2014/main" id="{383722AE-B66E-4943-8687-CB5B61C20CDC}"/>
                </a:ext>
              </a:extLst>
            </p:cNvPr>
            <p:cNvSpPr/>
            <p:nvPr/>
          </p:nvSpPr>
          <p:spPr>
            <a:xfrm>
              <a:off x="4650828" y="4177862"/>
              <a:ext cx="2546131" cy="819807"/>
            </a:xfrm>
            <a:prstGeom prst="wedgeEllipseCallout">
              <a:avLst>
                <a:gd name="adj1" fmla="val -63194"/>
                <a:gd name="adj2" fmla="val 24038"/>
              </a:avLst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>
                  <a:solidFill>
                    <a:sysClr val="windowText" lastClr="000000"/>
                  </a:solidFill>
                </a:rPr>
                <a:t>아브라카다브라</a:t>
              </a:r>
              <a:r>
                <a:rPr lang="en-US" altLang="ko-KR" dirty="0">
                  <a:solidFill>
                    <a:sysClr val="windowText" lastClr="000000"/>
                  </a:solidFill>
                </a:rPr>
                <a:t>!</a:t>
              </a:r>
              <a:endParaRPr lang="ko-KR" altLang="en-US" dirty="0">
                <a:solidFill>
                  <a:sysClr val="windowText" lastClr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645999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E00D635-545E-BA79-558D-2C9CA4C414A7}"/>
              </a:ext>
            </a:extLst>
          </p:cNvPr>
          <p:cNvSpPr txBox="1"/>
          <p:nvPr/>
        </p:nvSpPr>
        <p:spPr>
          <a:xfrm>
            <a:off x="275540" y="377131"/>
            <a:ext cx="2529860" cy="3693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1800" b="1" dirty="0"/>
              <a:t>왜 컴퓨터에게 명령해</a:t>
            </a:r>
            <a:r>
              <a:rPr lang="en-US" altLang="ko-KR" sz="1800" b="1" dirty="0"/>
              <a:t>?</a:t>
            </a:r>
            <a:endParaRPr lang="ko-KR" altLang="en-US" sz="18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8F177D6-EB9F-2425-054A-B74CC05E9C81}"/>
              </a:ext>
            </a:extLst>
          </p:cNvPr>
          <p:cNvSpPr txBox="1"/>
          <p:nvPr/>
        </p:nvSpPr>
        <p:spPr>
          <a:xfrm>
            <a:off x="411957" y="1536174"/>
            <a:ext cx="5282215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하지만 컴퓨터에게 명령을 한다면</a:t>
            </a:r>
            <a:r>
              <a:rPr lang="en-US" altLang="ko-KR" sz="2400" dirty="0"/>
              <a:t>?</a:t>
            </a:r>
          </a:p>
          <a:p>
            <a:r>
              <a:rPr lang="ko-KR" altLang="en-US" sz="2400" b="1" dirty="0">
                <a:solidFill>
                  <a:srgbClr val="FF0000"/>
                </a:solidFill>
              </a:rPr>
              <a:t>설계도면만 컴퓨터에게 가져다 주면 </a:t>
            </a:r>
            <a:endParaRPr lang="en-US" altLang="ko-KR" sz="2400" b="1" dirty="0">
              <a:solidFill>
                <a:srgbClr val="FF0000"/>
              </a:solidFill>
            </a:endParaRPr>
          </a:p>
          <a:p>
            <a:r>
              <a:rPr lang="en-US" altLang="ko-KR" sz="2400" b="1" dirty="0">
                <a:solidFill>
                  <a:srgbClr val="FF0000"/>
                </a:solidFill>
              </a:rPr>
              <a:t>1</a:t>
            </a:r>
            <a:r>
              <a:rPr lang="ko-KR" altLang="en-US" sz="2400" b="1" dirty="0" err="1">
                <a:solidFill>
                  <a:srgbClr val="FF0000"/>
                </a:solidFill>
              </a:rPr>
              <a:t>초만에</a:t>
            </a:r>
            <a:r>
              <a:rPr lang="ko-KR" altLang="en-US" sz="2400" b="1" dirty="0">
                <a:solidFill>
                  <a:srgbClr val="FF0000"/>
                </a:solidFill>
              </a:rPr>
              <a:t> 결과가 나오는 거야</a:t>
            </a:r>
            <a:r>
              <a:rPr lang="en-US" altLang="ko-KR" sz="2400" b="1" dirty="0">
                <a:solidFill>
                  <a:srgbClr val="FF0000"/>
                </a:solidFill>
              </a:rPr>
              <a:t>.</a:t>
            </a:r>
          </a:p>
          <a:p>
            <a:endParaRPr lang="en-US" altLang="ko-KR" sz="2400" b="1" dirty="0">
              <a:solidFill>
                <a:srgbClr val="FF0000"/>
              </a:solidFill>
            </a:endParaRPr>
          </a:p>
          <a:p>
            <a:r>
              <a:rPr lang="ko-KR" altLang="en-US" sz="2400" b="1" dirty="0">
                <a:solidFill>
                  <a:srgbClr val="FF0000"/>
                </a:solidFill>
              </a:rPr>
              <a:t>목표 </a:t>
            </a:r>
            <a:r>
              <a:rPr lang="en-US" altLang="ko-KR" sz="2400" b="1" dirty="0">
                <a:solidFill>
                  <a:srgbClr val="FF0000"/>
                </a:solidFill>
              </a:rPr>
              <a:t>: </a:t>
            </a:r>
            <a:r>
              <a:rPr lang="ko-KR" altLang="en-US" sz="2400" b="1" dirty="0">
                <a:solidFill>
                  <a:srgbClr val="FF0000"/>
                </a:solidFill>
              </a:rPr>
              <a:t>주택 건축</a:t>
            </a:r>
            <a:endParaRPr lang="en-US" altLang="ko-KR" sz="2400" b="1" dirty="0">
              <a:solidFill>
                <a:srgbClr val="FF0000"/>
              </a:solidFill>
            </a:endParaRPr>
          </a:p>
          <a:p>
            <a:pPr marL="457200" indent="-457200">
              <a:buAutoNum type="arabicPeriod"/>
            </a:pPr>
            <a:r>
              <a:rPr lang="ko-KR" altLang="en-US" sz="2400" dirty="0"/>
              <a:t>건축 설계도면을 그린다</a:t>
            </a:r>
            <a:endParaRPr lang="en-US" altLang="ko-KR" sz="2400" dirty="0"/>
          </a:p>
          <a:p>
            <a:pPr marL="457200" indent="-457200">
              <a:buAutoNum type="arabicPeriod"/>
            </a:pPr>
            <a:r>
              <a:rPr lang="ko-KR" altLang="en-US" sz="2400" dirty="0"/>
              <a:t>컴퓨터에게 설계도면을 전달한다 </a:t>
            </a:r>
            <a:endParaRPr lang="en-US" altLang="ko-KR" sz="2400" dirty="0"/>
          </a:p>
          <a:p>
            <a:pPr marL="457200" indent="-457200">
              <a:buAutoNum type="arabicPeriod"/>
            </a:pPr>
            <a:r>
              <a:rPr lang="ko-KR" altLang="en-US" sz="2400" b="1" dirty="0">
                <a:solidFill>
                  <a:srgbClr val="FF0000"/>
                </a:solidFill>
              </a:rPr>
              <a:t>완공 소요시간 </a:t>
            </a:r>
            <a:r>
              <a:rPr lang="en-US" altLang="ko-KR" sz="2400" b="1" dirty="0">
                <a:solidFill>
                  <a:srgbClr val="FF0000"/>
                </a:solidFill>
              </a:rPr>
              <a:t>: 1~10</a:t>
            </a:r>
            <a:r>
              <a:rPr lang="ko-KR" altLang="en-US" sz="2400" b="1" dirty="0">
                <a:solidFill>
                  <a:srgbClr val="FF0000"/>
                </a:solidFill>
              </a:rPr>
              <a:t>초 </a:t>
            </a:r>
            <a:endParaRPr lang="en-US" altLang="ko-KR" sz="2400" b="1" dirty="0">
              <a:solidFill>
                <a:srgbClr val="FF0000"/>
              </a:solidFill>
            </a:endParaRPr>
          </a:p>
          <a:p>
            <a:pPr marL="457200" indent="-457200">
              <a:buAutoNum type="arabicPeriod"/>
            </a:pPr>
            <a:endParaRPr lang="en-US" altLang="ko-KR" sz="2400" dirty="0"/>
          </a:p>
          <a:p>
            <a:endParaRPr lang="en-US" altLang="ko-KR" sz="2400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82D3240C-B64A-EAB0-4085-58796ADA6EAA}"/>
              </a:ext>
            </a:extLst>
          </p:cNvPr>
          <p:cNvGrpSpPr/>
          <p:nvPr/>
        </p:nvGrpSpPr>
        <p:grpSpPr>
          <a:xfrm>
            <a:off x="7438238" y="1853967"/>
            <a:ext cx="2590802" cy="3083728"/>
            <a:chOff x="7438238" y="1853967"/>
            <a:chExt cx="2590802" cy="3083728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FBDB7037-5BAF-B50F-DCE8-20A060F970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719070" y="3178655"/>
              <a:ext cx="2089257" cy="1759040"/>
            </a:xfrm>
            <a:prstGeom prst="rect">
              <a:avLst/>
            </a:prstGeom>
          </p:spPr>
        </p:pic>
        <p:sp>
          <p:nvSpPr>
            <p:cNvPr id="6" name="말풍선: 타원형 5">
              <a:extLst>
                <a:ext uri="{FF2B5EF4-FFF2-40B4-BE49-F238E27FC236}">
                  <a16:creationId xmlns:a16="http://schemas.microsoft.com/office/drawing/2014/main" id="{0B20A5F3-1C2D-5655-FBBC-74989395D974}"/>
                </a:ext>
              </a:extLst>
            </p:cNvPr>
            <p:cNvSpPr/>
            <p:nvPr/>
          </p:nvSpPr>
          <p:spPr>
            <a:xfrm>
              <a:off x="7438238" y="1853967"/>
              <a:ext cx="2590802" cy="1039970"/>
            </a:xfrm>
            <a:prstGeom prst="wedgeEllipseCallout">
              <a:avLst>
                <a:gd name="adj1" fmla="val -5097"/>
                <a:gd name="adj2" fmla="val 71188"/>
              </a:avLst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ysClr val="windowText" lastClr="000000"/>
                  </a:solidFill>
                </a:rPr>
                <a:t>설계도만 줘</a:t>
              </a:r>
              <a:r>
                <a:rPr lang="en-US" altLang="ko-KR" dirty="0">
                  <a:solidFill>
                    <a:sysClr val="windowText" lastClr="000000"/>
                  </a:solidFill>
                </a:rPr>
                <a:t>!</a:t>
              </a:r>
            </a:p>
            <a:p>
              <a:pPr algn="ctr"/>
              <a:r>
                <a:rPr lang="en-US" altLang="ko-KR" sz="1000" dirty="0">
                  <a:solidFill>
                    <a:sysClr val="windowText" lastClr="000000"/>
                  </a:solidFill>
                </a:rPr>
                <a:t>1</a:t>
              </a:r>
              <a:r>
                <a:rPr lang="ko-KR" altLang="en-US" sz="1000" dirty="0" err="1">
                  <a:solidFill>
                    <a:sysClr val="windowText" lastClr="000000"/>
                  </a:solidFill>
                </a:rPr>
                <a:t>초만에</a:t>
              </a:r>
              <a:r>
                <a:rPr lang="ko-KR" altLang="en-US" sz="1000" dirty="0">
                  <a:solidFill>
                    <a:sysClr val="windowText" lastClr="000000"/>
                  </a:solidFill>
                </a:rPr>
                <a:t> 만들어주지 후후</a:t>
              </a:r>
              <a:r>
                <a:rPr lang="en-US" altLang="ko-KR" sz="1000" dirty="0">
                  <a:solidFill>
                    <a:sysClr val="windowText" lastClr="000000"/>
                  </a:solidFill>
                </a:rPr>
                <a:t>…</a:t>
              </a:r>
              <a:endParaRPr lang="ko-KR" altLang="en-US" sz="1000" dirty="0">
                <a:solidFill>
                  <a:sysClr val="windowText" lastClr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1417415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E00D635-545E-BA79-558D-2C9CA4C414A7}"/>
              </a:ext>
            </a:extLst>
          </p:cNvPr>
          <p:cNvSpPr txBox="1"/>
          <p:nvPr/>
        </p:nvSpPr>
        <p:spPr>
          <a:xfrm>
            <a:off x="2512327" y="3105835"/>
            <a:ext cx="7167347" cy="64633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3600" b="1" dirty="0"/>
              <a:t>File </a:t>
            </a:r>
            <a:r>
              <a:rPr lang="ko-KR" altLang="en-US" sz="3600" b="1" dirty="0"/>
              <a:t>클래스는 어떻게 사용하는데</a:t>
            </a:r>
            <a:r>
              <a:rPr lang="en-US" altLang="ko-KR" sz="3600" b="1" dirty="0"/>
              <a:t>?</a:t>
            </a:r>
            <a:endParaRPr lang="ko-KR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332075220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E00D635-545E-BA79-558D-2C9CA4C414A7}"/>
              </a:ext>
            </a:extLst>
          </p:cNvPr>
          <p:cNvSpPr txBox="1"/>
          <p:nvPr/>
        </p:nvSpPr>
        <p:spPr>
          <a:xfrm>
            <a:off x="477079" y="407504"/>
            <a:ext cx="3680816" cy="3693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800" b="1" dirty="0"/>
              <a:t>File </a:t>
            </a:r>
            <a:r>
              <a:rPr lang="ko-KR" altLang="en-US" sz="1800" b="1" dirty="0"/>
              <a:t>클래스는 어떻게 사용하는데</a:t>
            </a:r>
            <a:r>
              <a:rPr lang="en-US" altLang="ko-KR" sz="1800" b="1" dirty="0"/>
              <a:t>?</a:t>
            </a:r>
            <a:endParaRPr lang="ko-KR" altLang="en-US" sz="18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FEB8000-F1C5-4E1E-5968-A80731C2D5B6}"/>
              </a:ext>
            </a:extLst>
          </p:cNvPr>
          <p:cNvSpPr txBox="1"/>
          <p:nvPr/>
        </p:nvSpPr>
        <p:spPr>
          <a:xfrm>
            <a:off x="611086" y="1503436"/>
            <a:ext cx="747031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/>
              <a:t>File </a:t>
            </a:r>
            <a:r>
              <a:rPr lang="ko-KR" altLang="en-US" sz="2800" dirty="0"/>
              <a:t>클래스를 </a:t>
            </a:r>
            <a:r>
              <a:rPr lang="ko-KR" altLang="en-US" sz="2800" b="1" dirty="0">
                <a:solidFill>
                  <a:srgbClr val="FF0000"/>
                </a:solidFill>
              </a:rPr>
              <a:t>인스턴스화</a:t>
            </a:r>
            <a:r>
              <a:rPr lang="ko-KR" altLang="en-US" sz="2800" dirty="0"/>
              <a:t> 해주면 사용 가능해</a:t>
            </a:r>
            <a:endParaRPr lang="en-US" altLang="ko-KR" sz="2800" dirty="0"/>
          </a:p>
          <a:p>
            <a:endParaRPr lang="en-US" altLang="ko-KR" sz="2800" dirty="0"/>
          </a:p>
          <a:p>
            <a:r>
              <a:rPr lang="en-US" altLang="ko-KR" sz="2800" b="1" dirty="0">
                <a:solidFill>
                  <a:srgbClr val="FF0000"/>
                </a:solidFill>
              </a:rPr>
              <a:t>File </a:t>
            </a:r>
            <a:r>
              <a:rPr lang="en-US" altLang="ko-KR" sz="2800" b="1" dirty="0" err="1">
                <a:solidFill>
                  <a:srgbClr val="FF0000"/>
                </a:solidFill>
              </a:rPr>
              <a:t>file</a:t>
            </a:r>
            <a:r>
              <a:rPr lang="en-US" altLang="ko-KR" sz="2800" b="1" dirty="0">
                <a:solidFill>
                  <a:srgbClr val="FF0000"/>
                </a:solidFill>
              </a:rPr>
              <a:t> = new File( );</a:t>
            </a:r>
          </a:p>
        </p:txBody>
      </p:sp>
    </p:spTree>
    <p:extLst>
      <p:ext uri="{BB962C8B-B14F-4D97-AF65-F5344CB8AC3E}">
        <p14:creationId xmlns:p14="http://schemas.microsoft.com/office/powerpoint/2010/main" val="301392438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E00D635-545E-BA79-558D-2C9CA4C414A7}"/>
              </a:ext>
            </a:extLst>
          </p:cNvPr>
          <p:cNvSpPr txBox="1"/>
          <p:nvPr/>
        </p:nvSpPr>
        <p:spPr>
          <a:xfrm>
            <a:off x="4217922" y="3105835"/>
            <a:ext cx="3756156" cy="64633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3600" b="1" dirty="0" err="1"/>
              <a:t>tmp</a:t>
            </a:r>
            <a:r>
              <a:rPr lang="ko-KR" altLang="en-US" sz="3600" b="1" dirty="0"/>
              <a:t>폴더의 역할</a:t>
            </a:r>
            <a:r>
              <a:rPr lang="en-US" altLang="ko-KR" sz="3600" b="1" dirty="0"/>
              <a:t>?</a:t>
            </a:r>
            <a:endParaRPr lang="ko-KR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93779543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E00D635-545E-BA79-558D-2C9CA4C414A7}"/>
              </a:ext>
            </a:extLst>
          </p:cNvPr>
          <p:cNvSpPr txBox="1"/>
          <p:nvPr/>
        </p:nvSpPr>
        <p:spPr>
          <a:xfrm>
            <a:off x="477079" y="407504"/>
            <a:ext cx="1970411" cy="3693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800" b="1" dirty="0" err="1"/>
              <a:t>tmp</a:t>
            </a:r>
            <a:r>
              <a:rPr lang="ko-KR" altLang="en-US" sz="1800" b="1" dirty="0"/>
              <a:t>폴더의 역할</a:t>
            </a:r>
            <a:r>
              <a:rPr lang="en-US" altLang="ko-KR" sz="1800" b="1" dirty="0"/>
              <a:t>?</a:t>
            </a:r>
            <a:endParaRPr lang="ko-KR" altLang="en-US" sz="18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FEB8000-F1C5-4E1E-5968-A80731C2D5B6}"/>
              </a:ext>
            </a:extLst>
          </p:cNvPr>
          <p:cNvSpPr txBox="1"/>
          <p:nvPr/>
        </p:nvSpPr>
        <p:spPr>
          <a:xfrm>
            <a:off x="304963" y="1503436"/>
            <a:ext cx="11887037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err="1">
                <a:solidFill>
                  <a:srgbClr val="FF0000"/>
                </a:solidFill>
              </a:rPr>
              <a:t>Tmp</a:t>
            </a:r>
            <a:r>
              <a:rPr lang="ko-KR" altLang="en-US" sz="2800" b="1" dirty="0">
                <a:solidFill>
                  <a:srgbClr val="FF0000"/>
                </a:solidFill>
              </a:rPr>
              <a:t>폴더 </a:t>
            </a:r>
            <a:r>
              <a:rPr lang="en-US" altLang="ko-KR" sz="2800" b="1" dirty="0">
                <a:solidFill>
                  <a:srgbClr val="FF0000"/>
                </a:solidFill>
              </a:rPr>
              <a:t>= </a:t>
            </a:r>
            <a:r>
              <a:rPr lang="en-US" altLang="ko-KR" sz="2800" b="1" dirty="0" err="1">
                <a:solidFill>
                  <a:srgbClr val="FF0000"/>
                </a:solidFill>
              </a:rPr>
              <a:t>Temportary</a:t>
            </a:r>
            <a:r>
              <a:rPr lang="ko-KR" altLang="en-US" sz="2800" b="1" dirty="0">
                <a:solidFill>
                  <a:srgbClr val="FF0000"/>
                </a:solidFill>
              </a:rPr>
              <a:t>의 약자</a:t>
            </a:r>
            <a:r>
              <a:rPr lang="ko-KR" altLang="en-US" sz="2800" dirty="0"/>
              <a:t>로써 </a:t>
            </a:r>
            <a:r>
              <a:rPr lang="en-US" altLang="ko-KR" sz="2800" b="1" dirty="0">
                <a:solidFill>
                  <a:srgbClr val="FF0000"/>
                </a:solidFill>
              </a:rPr>
              <a:t>‘</a:t>
            </a:r>
            <a:r>
              <a:rPr lang="ko-KR" altLang="en-US" sz="2800" b="1" dirty="0">
                <a:solidFill>
                  <a:srgbClr val="FF0000"/>
                </a:solidFill>
              </a:rPr>
              <a:t>일시적인</a:t>
            </a:r>
            <a:r>
              <a:rPr lang="en-US" altLang="ko-KR" sz="2800" b="1" dirty="0">
                <a:solidFill>
                  <a:srgbClr val="FF0000"/>
                </a:solidFill>
              </a:rPr>
              <a:t>,</a:t>
            </a:r>
            <a:r>
              <a:rPr lang="ko-KR" altLang="en-US" sz="2800" b="1" dirty="0">
                <a:solidFill>
                  <a:srgbClr val="FF0000"/>
                </a:solidFill>
              </a:rPr>
              <a:t>임시적인</a:t>
            </a:r>
            <a:r>
              <a:rPr lang="en-US" altLang="ko-KR" sz="2800" b="1" dirty="0">
                <a:solidFill>
                  <a:srgbClr val="FF0000"/>
                </a:solidFill>
              </a:rPr>
              <a:t>’ </a:t>
            </a:r>
            <a:r>
              <a:rPr lang="ko-KR" altLang="en-US" sz="2800" dirty="0"/>
              <a:t>이라는 뜻이야 </a:t>
            </a:r>
            <a:endParaRPr lang="en-US" altLang="ko-KR" sz="2800" dirty="0"/>
          </a:p>
          <a:p>
            <a:endParaRPr lang="en-US" altLang="ko-KR" sz="2800" b="1" dirty="0">
              <a:solidFill>
                <a:srgbClr val="FF0000"/>
              </a:solidFill>
            </a:endParaRPr>
          </a:p>
          <a:p>
            <a:r>
              <a:rPr lang="ko-KR" altLang="en-US" sz="2800" dirty="0"/>
              <a:t>즉</a:t>
            </a:r>
            <a:r>
              <a:rPr lang="en-US" altLang="ko-KR" sz="2800" dirty="0"/>
              <a:t>, </a:t>
            </a:r>
            <a:r>
              <a:rPr lang="en-US" altLang="ko-KR" sz="2800" b="1" dirty="0" err="1">
                <a:solidFill>
                  <a:srgbClr val="FF0000"/>
                </a:solidFill>
              </a:rPr>
              <a:t>tmp</a:t>
            </a:r>
            <a:r>
              <a:rPr lang="ko-KR" altLang="en-US" sz="2800" b="1" dirty="0">
                <a:solidFill>
                  <a:srgbClr val="FF0000"/>
                </a:solidFill>
              </a:rPr>
              <a:t>폴더는 임시 파일들이 저장되는 폴더</a:t>
            </a:r>
            <a:r>
              <a:rPr lang="ko-KR" altLang="en-US" sz="2800" dirty="0"/>
              <a:t>야</a:t>
            </a:r>
            <a:endParaRPr lang="en-US" altLang="ko-KR" sz="2800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76CAE7B7-6C6B-F09C-827D-739ED4BD9611}"/>
              </a:ext>
            </a:extLst>
          </p:cNvPr>
          <p:cNvGrpSpPr/>
          <p:nvPr/>
        </p:nvGrpSpPr>
        <p:grpSpPr>
          <a:xfrm>
            <a:off x="766302" y="3615031"/>
            <a:ext cx="7109396" cy="2197134"/>
            <a:chOff x="766302" y="3615031"/>
            <a:chExt cx="7109396" cy="2197134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FCDA1962-D337-154D-5021-9D7183EA08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66302" y="3615031"/>
              <a:ext cx="2997354" cy="2032104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EA350B71-BBAD-9272-AE79-EA0E6FA261B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72135" y="3710207"/>
              <a:ext cx="2203563" cy="210195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4427613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E00D635-545E-BA79-558D-2C9CA4C414A7}"/>
              </a:ext>
            </a:extLst>
          </p:cNvPr>
          <p:cNvSpPr txBox="1"/>
          <p:nvPr/>
        </p:nvSpPr>
        <p:spPr>
          <a:xfrm>
            <a:off x="3660077" y="3105835"/>
            <a:ext cx="4871847" cy="64633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일시적인 파일이 </a:t>
            </a:r>
            <a:r>
              <a:rPr lang="ko-KR" altLang="en-US" sz="3600" b="1" dirty="0" err="1"/>
              <a:t>뭔데</a:t>
            </a:r>
            <a:r>
              <a:rPr lang="en-US" altLang="ko-KR" sz="3600" b="1" dirty="0"/>
              <a:t>?</a:t>
            </a:r>
            <a:endParaRPr lang="ko-KR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120339780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E00D635-545E-BA79-558D-2C9CA4C414A7}"/>
              </a:ext>
            </a:extLst>
          </p:cNvPr>
          <p:cNvSpPr txBox="1"/>
          <p:nvPr/>
        </p:nvSpPr>
        <p:spPr>
          <a:xfrm>
            <a:off x="477079" y="407504"/>
            <a:ext cx="2529860" cy="3693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800" b="1" dirty="0"/>
              <a:t>일시적인 파일이 </a:t>
            </a:r>
            <a:r>
              <a:rPr lang="ko-KR" altLang="en-US" sz="1800" b="1" dirty="0" err="1"/>
              <a:t>뭔데</a:t>
            </a:r>
            <a:r>
              <a:rPr lang="en-US" altLang="ko-KR" sz="1800" b="1" dirty="0"/>
              <a:t>?</a:t>
            </a:r>
            <a:endParaRPr lang="ko-KR" altLang="en-US" sz="1800" b="1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BAABB46B-FF5C-472F-3852-D95FDC08CFF5}"/>
              </a:ext>
            </a:extLst>
          </p:cNvPr>
          <p:cNvGrpSpPr/>
          <p:nvPr/>
        </p:nvGrpSpPr>
        <p:grpSpPr>
          <a:xfrm>
            <a:off x="304963" y="1284891"/>
            <a:ext cx="11119279" cy="3799488"/>
            <a:chOff x="304963" y="1284891"/>
            <a:chExt cx="11119279" cy="3799488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3FEB8000-F1C5-4E1E-5968-A80731C2D5B6}"/>
                </a:ext>
              </a:extLst>
            </p:cNvPr>
            <p:cNvSpPr txBox="1"/>
            <p:nvPr/>
          </p:nvSpPr>
          <p:spPr>
            <a:xfrm>
              <a:off x="304963" y="1503436"/>
              <a:ext cx="8485015" cy="31085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dirty="0">
                  <a:solidFill>
                    <a:srgbClr val="FF0000"/>
                  </a:solidFill>
                </a:rPr>
                <a:t>프로그램이 동작하는 동안에만 있는 파일</a:t>
              </a:r>
              <a:r>
                <a:rPr lang="ko-KR" altLang="en-US" sz="2800" dirty="0"/>
                <a:t>을 의미해 </a:t>
              </a:r>
              <a:endParaRPr lang="en-US" altLang="ko-KR" sz="2800" b="1" dirty="0">
                <a:solidFill>
                  <a:srgbClr val="FF0000"/>
                </a:solidFill>
              </a:endParaRPr>
            </a:p>
            <a:p>
              <a:r>
                <a:rPr lang="ko-KR" altLang="en-US" sz="2800" dirty="0"/>
                <a:t>알기 쉽게 예를 들자면</a:t>
              </a:r>
              <a:r>
                <a:rPr lang="en-US" altLang="ko-KR" sz="2800" dirty="0"/>
                <a:t>, </a:t>
              </a:r>
              <a:r>
                <a:rPr lang="ko-KR" altLang="en-US" sz="2800" dirty="0"/>
                <a:t>옆 휴대폰 사진처럼</a:t>
              </a:r>
              <a:r>
                <a:rPr lang="en-US" altLang="ko-KR" sz="2800" dirty="0"/>
                <a:t>!</a:t>
              </a:r>
              <a:endParaRPr lang="en-US" altLang="ko-KR" sz="2800" b="1" dirty="0">
                <a:solidFill>
                  <a:srgbClr val="FF0000"/>
                </a:solidFill>
              </a:endParaRPr>
            </a:p>
            <a:p>
              <a:r>
                <a:rPr lang="ko-KR" altLang="en-US" sz="2800" dirty="0"/>
                <a:t>저거 부모님들 폰 보면 엄청 쌓여 </a:t>
              </a:r>
              <a:r>
                <a:rPr lang="ko-KR" altLang="en-US" sz="2800" dirty="0" err="1"/>
                <a:t>있잖아</a:t>
              </a:r>
              <a:r>
                <a:rPr lang="en-US" altLang="ko-KR" sz="2800" dirty="0"/>
                <a:t>. </a:t>
              </a:r>
            </a:p>
            <a:p>
              <a:endParaRPr lang="en-US" altLang="ko-KR" sz="2800" dirty="0"/>
            </a:p>
            <a:p>
              <a:r>
                <a:rPr lang="ko-KR" altLang="en-US" sz="2800" dirty="0"/>
                <a:t>저기 제대로 종료되지 않은 프로그램들이 </a:t>
              </a:r>
              <a:endParaRPr lang="en-US" altLang="ko-KR" sz="2800" dirty="0"/>
            </a:p>
            <a:p>
              <a:r>
                <a:rPr lang="en-US" altLang="ko-KR" sz="2800" dirty="0" err="1"/>
                <a:t>Tmp</a:t>
              </a:r>
              <a:r>
                <a:rPr lang="ko-KR" altLang="en-US" sz="2800" dirty="0"/>
                <a:t>폴더 내부에 들어가 있다고 생각하면 돼 </a:t>
              </a:r>
              <a:endParaRPr lang="en-US" altLang="ko-KR" sz="2800" dirty="0"/>
            </a:p>
            <a:p>
              <a:endParaRPr lang="en-US" altLang="ko-KR" sz="2800" dirty="0"/>
            </a:p>
          </p:txBody>
        </p:sp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336C9062-7CC4-4B25-4BEC-873FCF15EE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484078" y="1284891"/>
              <a:ext cx="1940164" cy="37994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7163676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E00D635-545E-BA79-558D-2C9CA4C414A7}"/>
              </a:ext>
            </a:extLst>
          </p:cNvPr>
          <p:cNvSpPr txBox="1"/>
          <p:nvPr/>
        </p:nvSpPr>
        <p:spPr>
          <a:xfrm>
            <a:off x="2239079" y="3105835"/>
            <a:ext cx="7713843" cy="64633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dirty="0"/>
              <a:t>에러 중에서 </a:t>
            </a:r>
            <a:r>
              <a:rPr lang="en-US" altLang="ko-KR" sz="3600" b="1" dirty="0" err="1"/>
              <a:t>EOFexception</a:t>
            </a:r>
            <a:r>
              <a:rPr lang="en-US" altLang="ko-KR" sz="3600" b="1" dirty="0"/>
              <a:t> </a:t>
            </a:r>
            <a:r>
              <a:rPr lang="ko-KR" altLang="en-US" sz="3600" b="1" dirty="0"/>
              <a:t>건 </a:t>
            </a:r>
            <a:r>
              <a:rPr lang="ko-KR" altLang="en-US" sz="3600" b="1" dirty="0" err="1"/>
              <a:t>뭐야</a:t>
            </a:r>
            <a:r>
              <a:rPr lang="en-US" altLang="ko-KR" sz="3600" b="1" dirty="0"/>
              <a:t>?</a:t>
            </a:r>
            <a:endParaRPr lang="ko-KR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355782139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E00D635-545E-BA79-558D-2C9CA4C414A7}"/>
              </a:ext>
            </a:extLst>
          </p:cNvPr>
          <p:cNvSpPr txBox="1"/>
          <p:nvPr/>
        </p:nvSpPr>
        <p:spPr>
          <a:xfrm>
            <a:off x="436238" y="273497"/>
            <a:ext cx="3955698" cy="3693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1800" b="1" dirty="0"/>
              <a:t>에러 중에서 </a:t>
            </a:r>
            <a:r>
              <a:rPr lang="en-US" altLang="ko-KR" sz="1800" b="1" dirty="0" err="1"/>
              <a:t>EOFexception</a:t>
            </a:r>
            <a:r>
              <a:rPr lang="en-US" altLang="ko-KR" sz="1800" b="1" dirty="0"/>
              <a:t> </a:t>
            </a:r>
            <a:r>
              <a:rPr lang="ko-KR" altLang="en-US" sz="1800" b="1" dirty="0"/>
              <a:t>건 </a:t>
            </a:r>
            <a:r>
              <a:rPr lang="ko-KR" altLang="en-US" sz="1800" b="1" dirty="0" err="1"/>
              <a:t>뭐야</a:t>
            </a:r>
            <a:r>
              <a:rPr lang="en-US" altLang="ko-KR" sz="1800" b="1" dirty="0"/>
              <a:t>?</a:t>
            </a:r>
            <a:endParaRPr lang="ko-KR" altLang="en-US" sz="18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FEB8000-F1C5-4E1E-5968-A80731C2D5B6}"/>
              </a:ext>
            </a:extLst>
          </p:cNvPr>
          <p:cNvSpPr txBox="1"/>
          <p:nvPr/>
        </p:nvSpPr>
        <p:spPr>
          <a:xfrm>
            <a:off x="477079" y="1408843"/>
            <a:ext cx="102194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rgbClr val="FF0000"/>
                </a:solidFill>
              </a:rPr>
              <a:t>End Of File = </a:t>
            </a:r>
            <a:r>
              <a:rPr lang="ko-KR" altLang="en-US" sz="3200" b="1" dirty="0">
                <a:solidFill>
                  <a:srgbClr val="FF0000"/>
                </a:solidFill>
              </a:rPr>
              <a:t>더 이상 </a:t>
            </a:r>
            <a:r>
              <a:rPr lang="ko-KR" altLang="en-US" sz="3200" b="1" dirty="0" err="1">
                <a:solidFill>
                  <a:srgbClr val="FF0000"/>
                </a:solidFill>
              </a:rPr>
              <a:t>읽어들일</a:t>
            </a:r>
            <a:r>
              <a:rPr lang="ko-KR" altLang="en-US" sz="3200" b="1" dirty="0">
                <a:solidFill>
                  <a:srgbClr val="FF0000"/>
                </a:solidFill>
              </a:rPr>
              <a:t> 수 있는 파일이 없다</a:t>
            </a:r>
            <a:r>
              <a:rPr lang="en-US" altLang="ko-KR" sz="3200" b="1" dirty="0">
                <a:solidFill>
                  <a:srgbClr val="FF0000"/>
                </a:solidFill>
              </a:rPr>
              <a:t>!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B07B57E-B555-575A-029F-9D1990F623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9473" y="3429000"/>
            <a:ext cx="6753246" cy="1923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88472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E00D635-545E-BA79-558D-2C9CA4C414A7}"/>
              </a:ext>
            </a:extLst>
          </p:cNvPr>
          <p:cNvSpPr txBox="1"/>
          <p:nvPr/>
        </p:nvSpPr>
        <p:spPr>
          <a:xfrm>
            <a:off x="610204" y="2551837"/>
            <a:ext cx="10971593" cy="175432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 err="1"/>
              <a:t>InputStream</a:t>
            </a:r>
            <a:r>
              <a:rPr lang="en-US" altLang="ko-KR" sz="3600" b="1" dirty="0"/>
              <a:t> </a:t>
            </a:r>
            <a:r>
              <a:rPr lang="ko-KR" altLang="en-US" sz="3600" b="1" dirty="0"/>
              <a:t>클래스에서 </a:t>
            </a:r>
            <a:r>
              <a:rPr lang="en-US" altLang="ko-KR" sz="3600" b="1" dirty="0"/>
              <a:t>read</a:t>
            </a:r>
            <a:r>
              <a:rPr lang="ko-KR" altLang="en-US" sz="3600" b="1" dirty="0"/>
              <a:t>라는 메소드가 있는데</a:t>
            </a:r>
            <a:endParaRPr lang="en-US" altLang="ko-KR" sz="3600" b="1" dirty="0"/>
          </a:p>
          <a:p>
            <a:pPr algn="ctr"/>
            <a:r>
              <a:rPr lang="en-US" altLang="ko-KR" sz="3600" b="1" dirty="0"/>
              <a:t>Byte </a:t>
            </a:r>
            <a:r>
              <a:rPr lang="ko-KR" altLang="en-US" sz="3600" b="1" dirty="0"/>
              <a:t>단위로 읽어 들이는</a:t>
            </a:r>
            <a:r>
              <a:rPr lang="en-US" altLang="ko-KR" sz="3600" b="1" dirty="0"/>
              <a:t> read</a:t>
            </a:r>
            <a:r>
              <a:rPr lang="ko-KR" altLang="en-US" sz="3600" b="1" dirty="0"/>
              <a:t>메소드의 </a:t>
            </a:r>
            <a:r>
              <a:rPr lang="ko-KR" altLang="en-US" sz="3600" b="1" dirty="0" err="1"/>
              <a:t>반환값을</a:t>
            </a:r>
            <a:endParaRPr lang="en-US" altLang="ko-KR" sz="3600" b="1" dirty="0"/>
          </a:p>
          <a:p>
            <a:pPr algn="ctr"/>
            <a:r>
              <a:rPr lang="en-US" altLang="ko-KR" sz="3600" b="1" dirty="0"/>
              <a:t>Byte</a:t>
            </a:r>
            <a:r>
              <a:rPr lang="ko-KR" altLang="en-US" sz="3600" b="1" dirty="0"/>
              <a:t>가 아닌 </a:t>
            </a:r>
            <a:r>
              <a:rPr lang="en-US" altLang="ko-KR" sz="3600" b="1" dirty="0"/>
              <a:t>int</a:t>
            </a:r>
            <a:r>
              <a:rPr lang="ko-KR" altLang="en-US" sz="3600" b="1" dirty="0"/>
              <a:t>로 해주어야 하는 이유 </a:t>
            </a:r>
          </a:p>
        </p:txBody>
      </p:sp>
    </p:spTree>
    <p:extLst>
      <p:ext uri="{BB962C8B-B14F-4D97-AF65-F5344CB8AC3E}">
        <p14:creationId xmlns:p14="http://schemas.microsoft.com/office/powerpoint/2010/main" val="365709054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E00D635-545E-BA79-558D-2C9CA4C414A7}"/>
              </a:ext>
            </a:extLst>
          </p:cNvPr>
          <p:cNvSpPr txBox="1"/>
          <p:nvPr/>
        </p:nvSpPr>
        <p:spPr>
          <a:xfrm>
            <a:off x="477079" y="312911"/>
            <a:ext cx="5582875" cy="92333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800" b="1" dirty="0" err="1"/>
              <a:t>InputStream</a:t>
            </a:r>
            <a:r>
              <a:rPr lang="en-US" altLang="ko-KR" sz="1800" b="1" dirty="0"/>
              <a:t> </a:t>
            </a:r>
            <a:r>
              <a:rPr lang="ko-KR" altLang="en-US" sz="1800" b="1" dirty="0"/>
              <a:t>클래스에서 </a:t>
            </a:r>
            <a:r>
              <a:rPr lang="en-US" altLang="ko-KR" sz="1800" b="1" dirty="0"/>
              <a:t>read</a:t>
            </a:r>
            <a:r>
              <a:rPr lang="ko-KR" altLang="en-US" sz="1800" b="1" dirty="0"/>
              <a:t>라는 메소드가 있는데</a:t>
            </a:r>
            <a:endParaRPr lang="en-US" altLang="ko-KR" sz="1800" b="1" dirty="0"/>
          </a:p>
          <a:p>
            <a:pPr algn="ctr"/>
            <a:r>
              <a:rPr lang="en-US" altLang="ko-KR" sz="1800" b="1" dirty="0"/>
              <a:t>Byte </a:t>
            </a:r>
            <a:r>
              <a:rPr lang="ko-KR" altLang="en-US" sz="1800" b="1" dirty="0"/>
              <a:t>단위로 읽어 들이는</a:t>
            </a:r>
            <a:r>
              <a:rPr lang="en-US" altLang="ko-KR" sz="1800" b="1" dirty="0"/>
              <a:t> read</a:t>
            </a:r>
            <a:r>
              <a:rPr lang="ko-KR" altLang="en-US" sz="1800" b="1" dirty="0"/>
              <a:t>메소드의 </a:t>
            </a:r>
            <a:r>
              <a:rPr lang="ko-KR" altLang="en-US" sz="1800" b="1" dirty="0" err="1"/>
              <a:t>반환값을</a:t>
            </a:r>
            <a:endParaRPr lang="en-US" altLang="ko-KR" sz="1800" b="1" dirty="0"/>
          </a:p>
          <a:p>
            <a:pPr algn="ctr"/>
            <a:r>
              <a:rPr lang="en-US" altLang="ko-KR" sz="1800" b="1" dirty="0"/>
              <a:t>Byte</a:t>
            </a:r>
            <a:r>
              <a:rPr lang="ko-KR" altLang="en-US" sz="1800" b="1" dirty="0"/>
              <a:t>가 아닌 </a:t>
            </a:r>
            <a:r>
              <a:rPr lang="en-US" altLang="ko-KR" sz="1800" b="1" dirty="0"/>
              <a:t>int</a:t>
            </a:r>
            <a:r>
              <a:rPr lang="ko-KR" altLang="en-US" sz="1800" b="1" dirty="0"/>
              <a:t>로 해주어야 하는 이유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FEB8000-F1C5-4E1E-5968-A80731C2D5B6}"/>
              </a:ext>
            </a:extLst>
          </p:cNvPr>
          <p:cNvSpPr txBox="1"/>
          <p:nvPr/>
        </p:nvSpPr>
        <p:spPr>
          <a:xfrm>
            <a:off x="477079" y="1598029"/>
            <a:ext cx="9349867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rgbClr val="FF0000"/>
                </a:solidFill>
              </a:rPr>
              <a:t>답 </a:t>
            </a:r>
            <a:r>
              <a:rPr lang="en-US" altLang="ko-KR" sz="2400" b="1" dirty="0">
                <a:solidFill>
                  <a:srgbClr val="FF0000"/>
                </a:solidFill>
              </a:rPr>
              <a:t>: EOF </a:t>
            </a:r>
            <a:r>
              <a:rPr lang="ko-KR" altLang="en-US" sz="2400" b="1" dirty="0">
                <a:solidFill>
                  <a:srgbClr val="FF0000"/>
                </a:solidFill>
              </a:rPr>
              <a:t>에러가 났을 경우</a:t>
            </a:r>
            <a:r>
              <a:rPr lang="en-US" altLang="ko-KR" sz="2400" b="1" dirty="0">
                <a:solidFill>
                  <a:srgbClr val="FF0000"/>
                </a:solidFill>
              </a:rPr>
              <a:t>, </a:t>
            </a:r>
            <a:r>
              <a:rPr lang="ko-KR" altLang="en-US" sz="2400" b="1" dirty="0">
                <a:solidFill>
                  <a:srgbClr val="FF0000"/>
                </a:solidFill>
              </a:rPr>
              <a:t>표현할 방법이 없어서 </a:t>
            </a:r>
            <a:endParaRPr lang="en-US" altLang="ko-KR" sz="2400" b="1" dirty="0">
              <a:solidFill>
                <a:srgbClr val="FF0000"/>
              </a:solidFill>
            </a:endParaRPr>
          </a:p>
          <a:p>
            <a:endParaRPr lang="en-US" altLang="ko-KR" sz="2400" b="1" dirty="0">
              <a:solidFill>
                <a:srgbClr val="FF0000"/>
              </a:solidFill>
            </a:endParaRPr>
          </a:p>
          <a:p>
            <a:r>
              <a:rPr lang="en-US" altLang="ko-KR" sz="2400" dirty="0"/>
              <a:t>1Byte</a:t>
            </a:r>
            <a:r>
              <a:rPr lang="ko-KR" altLang="en-US" sz="2400" dirty="0"/>
              <a:t>씩 읽어 들이기 때문에 </a:t>
            </a:r>
            <a:r>
              <a:rPr lang="en-US" altLang="ko-KR" sz="2400" dirty="0"/>
              <a:t>00000000~11111111</a:t>
            </a:r>
            <a:r>
              <a:rPr lang="ko-KR" altLang="en-US" sz="2400" dirty="0"/>
              <a:t>까지 다 사용함</a:t>
            </a:r>
            <a:endParaRPr lang="en-US" altLang="ko-KR" sz="2400" dirty="0"/>
          </a:p>
          <a:p>
            <a:endParaRPr lang="en-US" altLang="ko-KR" sz="2400" dirty="0"/>
          </a:p>
          <a:p>
            <a:r>
              <a:rPr lang="ko-KR" altLang="en-US" sz="2400" dirty="0"/>
              <a:t>그러면 읽을 것이 없을 경우를 표현할 방법이 없으니</a:t>
            </a:r>
            <a:r>
              <a:rPr lang="en-US" altLang="ko-KR" sz="2400" dirty="0"/>
              <a:t>, </a:t>
            </a:r>
          </a:p>
          <a:p>
            <a:r>
              <a:rPr lang="en-US" altLang="ko-KR" sz="2400" b="1" dirty="0">
                <a:solidFill>
                  <a:srgbClr val="FF0000"/>
                </a:solidFill>
              </a:rPr>
              <a:t>Byte </a:t>
            </a:r>
            <a:r>
              <a:rPr lang="ko-KR" altLang="en-US" sz="2400" b="1" dirty="0">
                <a:solidFill>
                  <a:srgbClr val="FF0000"/>
                </a:solidFill>
              </a:rPr>
              <a:t>데이터 타입보다 조금 더 큰 그릇</a:t>
            </a:r>
            <a:r>
              <a:rPr lang="en-US" altLang="ko-KR" sz="2400" b="1" dirty="0">
                <a:solidFill>
                  <a:srgbClr val="FF0000"/>
                </a:solidFill>
              </a:rPr>
              <a:t>(int)</a:t>
            </a:r>
            <a:r>
              <a:rPr lang="ko-KR" altLang="en-US" sz="2400" b="1" dirty="0">
                <a:solidFill>
                  <a:srgbClr val="FF0000"/>
                </a:solidFill>
              </a:rPr>
              <a:t>에 담아서 </a:t>
            </a:r>
            <a:endParaRPr lang="en-US" altLang="ko-KR" sz="2400" b="1" dirty="0">
              <a:solidFill>
                <a:srgbClr val="FF0000"/>
              </a:solidFill>
            </a:endParaRPr>
          </a:p>
          <a:p>
            <a:r>
              <a:rPr lang="en-US" altLang="ko-KR" sz="2400" b="1" dirty="0">
                <a:solidFill>
                  <a:srgbClr val="FF0000"/>
                </a:solidFill>
              </a:rPr>
              <a:t>EOF </a:t>
            </a:r>
            <a:r>
              <a:rPr lang="ko-KR" altLang="en-US" sz="2400" b="1" dirty="0">
                <a:solidFill>
                  <a:srgbClr val="FF0000"/>
                </a:solidFill>
              </a:rPr>
              <a:t>에러가 발생했을 경우</a:t>
            </a:r>
            <a:r>
              <a:rPr lang="en-US" altLang="ko-KR" sz="2400" b="1" dirty="0">
                <a:solidFill>
                  <a:srgbClr val="FF0000"/>
                </a:solidFill>
              </a:rPr>
              <a:t>, -1</a:t>
            </a:r>
            <a:r>
              <a:rPr lang="ko-KR" altLang="en-US" sz="2400" b="1" dirty="0">
                <a:solidFill>
                  <a:srgbClr val="FF0000"/>
                </a:solidFill>
              </a:rPr>
              <a:t>의 값으로 표현</a:t>
            </a:r>
            <a:r>
              <a:rPr lang="ko-KR" altLang="en-US" sz="2400" dirty="0"/>
              <a:t>하자</a:t>
            </a:r>
            <a:r>
              <a:rPr lang="en-US" altLang="ko-KR" sz="2400" dirty="0"/>
              <a:t>! </a:t>
            </a:r>
            <a:r>
              <a:rPr lang="ko-KR" altLang="en-US" sz="2400" dirty="0"/>
              <a:t>는 결론 </a:t>
            </a:r>
            <a:endParaRPr lang="en-US" altLang="ko-KR" sz="2400" dirty="0"/>
          </a:p>
          <a:p>
            <a:endParaRPr lang="en-US" altLang="ko-KR" sz="2400" b="1" dirty="0">
              <a:solidFill>
                <a:srgbClr val="FF0000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9FE996A-70D1-E607-9638-3445880909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2541" y="4417350"/>
            <a:ext cx="3943553" cy="2311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6163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2530</TotalTime>
  <Words>2727</Words>
  <Application>Microsoft Office PowerPoint</Application>
  <PresentationFormat>와이드스크린</PresentationFormat>
  <Paragraphs>571</Paragraphs>
  <Slides>121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121</vt:i4>
      </vt:variant>
    </vt:vector>
  </HeadingPairs>
  <TitlesOfParts>
    <vt:vector size="124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 범수</dc:creator>
  <cp:lastModifiedBy>김 범수</cp:lastModifiedBy>
  <cp:revision>117</cp:revision>
  <dcterms:created xsi:type="dcterms:W3CDTF">2023-08-17T05:43:49Z</dcterms:created>
  <dcterms:modified xsi:type="dcterms:W3CDTF">2023-08-27T04:33:55Z</dcterms:modified>
</cp:coreProperties>
</file>